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bookmarkIdSeed="2">
  <p:sldMasterIdLst>
    <p:sldMasterId id="2147483650" r:id="rId1"/>
    <p:sldMasterId id="2147483722" r:id="rId2"/>
    <p:sldMasterId id="2147483762" r:id="rId3"/>
  </p:sldMasterIdLst>
  <p:notesMasterIdLst>
    <p:notesMasterId r:id="rId12"/>
  </p:notesMasterIdLst>
  <p:handoutMasterIdLst>
    <p:handoutMasterId r:id="rId13"/>
  </p:handoutMasterIdLst>
  <p:sldIdLst>
    <p:sldId id="542" r:id="rId4"/>
    <p:sldId id="791" r:id="rId5"/>
    <p:sldId id="793" r:id="rId6"/>
    <p:sldId id="795" r:id="rId7"/>
    <p:sldId id="796" r:id="rId8"/>
    <p:sldId id="797" r:id="rId9"/>
    <p:sldId id="765" r:id="rId10"/>
    <p:sldId id="794" r:id="rId11"/>
  </p:sldIdLst>
  <p:sldSz cx="12195175" cy="6858000"/>
  <p:notesSz cx="6745288" cy="9882188"/>
  <p:embeddedFontLst>
    <p:embeddedFont>
      <p:font typeface="Arial Black" panose="020B0604020202020204" pitchFamily="34" charset="0"/>
      <p:bold r:id="rId14"/>
    </p:embeddedFont>
    <p:embeddedFont>
      <p:font typeface="Eurostile" panose="020B0504020202050204" pitchFamily="34" charset="77"/>
      <p:regular r:id="rId15"/>
      <p:bold r:id="rId16"/>
    </p:embeddedFont>
    <p:embeddedFont>
      <p:font typeface="Eurostile-Black-DTC" pitchFamily="2" charset="0"/>
      <p:regular r:id="rId17"/>
    </p:embeddedFont>
    <p:embeddedFont>
      <p:font typeface="Webdings" pitchFamily="2" charset="2"/>
      <p:regular r:id="rId18"/>
    </p:embeddedFont>
  </p:embeddedFontLst>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969696"/>
    <a:srgbClr val="FF0000"/>
    <a:srgbClr val="000000"/>
    <a:srgbClr val="B2B2B2"/>
    <a:srgbClr val="646464"/>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76" autoAdjust="0"/>
    <p:restoredTop sz="86469" autoAdjust="0"/>
  </p:normalViewPr>
  <p:slideViewPr>
    <p:cSldViewPr>
      <p:cViewPr>
        <p:scale>
          <a:sx n="77" d="100"/>
          <a:sy n="77" d="100"/>
        </p:scale>
        <p:origin x="1752" y="736"/>
      </p:cViewPr>
      <p:guideLst>
        <p:guide orient="horz" pos="2160"/>
        <p:guide pos="3841"/>
      </p:guideLst>
    </p:cSldViewPr>
  </p:slideViewPr>
  <p:outlineViewPr>
    <p:cViewPr>
      <p:scale>
        <a:sx n="33" d="100"/>
        <a:sy n="33" d="100"/>
      </p:scale>
      <p:origin x="0" y="-3832"/>
    </p:cViewPr>
  </p:outlineViewPr>
  <p:notesTextViewPr>
    <p:cViewPr>
      <p:scale>
        <a:sx n="1" d="1"/>
        <a:sy n="1" d="1"/>
      </p:scale>
      <p:origin x="0" y="0"/>
    </p:cViewPr>
  </p:notesTextViewPr>
  <p:sorterViewPr>
    <p:cViewPr>
      <p:scale>
        <a:sx n="1" d="1"/>
        <a:sy n="1" d="1"/>
      </p:scale>
      <p:origin x="0" y="13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10243" name="Rectangle 3"/>
          <p:cNvSpPr>
            <a:spLocks noGrp="1" noChangeArrowheads="1"/>
          </p:cNvSpPr>
          <p:nvPr>
            <p:ph type="dt" sz="quarter" idx="1"/>
          </p:nvPr>
        </p:nvSpPr>
        <p:spPr bwMode="auto">
          <a:xfrm>
            <a:off x="3820769" y="0"/>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7CB0CB1A-C9E9-44B6-8601-8EA6B7225A48}" type="datetime7">
              <a:rPr lang="en-GB"/>
              <a:pPr>
                <a:defRPr/>
              </a:pPr>
              <a:t>Jul-20</a:t>
            </a:fld>
            <a:endParaRPr lang="en-GB"/>
          </a:p>
        </p:txBody>
      </p:sp>
      <p:sp>
        <p:nvSpPr>
          <p:cNvPr id="10244" name="Rectangle 4"/>
          <p:cNvSpPr>
            <a:spLocks noGrp="1" noChangeArrowheads="1"/>
          </p:cNvSpPr>
          <p:nvPr>
            <p:ph type="ftr" sz="quarter" idx="2"/>
          </p:nvPr>
        </p:nvSpPr>
        <p:spPr bwMode="auto">
          <a:xfrm>
            <a:off x="0" y="9386364"/>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10245" name="Rectangle 5"/>
          <p:cNvSpPr>
            <a:spLocks noGrp="1" noChangeArrowheads="1"/>
          </p:cNvSpPr>
          <p:nvPr>
            <p:ph type="sldNum" sz="quarter" idx="3"/>
          </p:nvPr>
        </p:nvSpPr>
        <p:spPr bwMode="auto">
          <a:xfrm>
            <a:off x="3820769" y="9386364"/>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4EE74BE6-8AFC-4A73-A7D3-3ED54DEE02E7}" type="slidenum">
              <a:rPr lang="en-GB"/>
              <a:pPr>
                <a:defRPr/>
              </a:pPr>
              <a:t>‹#›</a:t>
            </a:fld>
            <a:endParaRPr lang="en-GB"/>
          </a:p>
        </p:txBody>
      </p:sp>
    </p:spTree>
    <p:extLst>
      <p:ext uri="{BB962C8B-B14F-4D97-AF65-F5344CB8AC3E}">
        <p14:creationId xmlns:p14="http://schemas.microsoft.com/office/powerpoint/2010/main" val="4246735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5123" name="Rectangle 3"/>
          <p:cNvSpPr>
            <a:spLocks noGrp="1" noChangeArrowheads="1"/>
          </p:cNvSpPr>
          <p:nvPr>
            <p:ph type="dt" idx="1"/>
          </p:nvPr>
        </p:nvSpPr>
        <p:spPr bwMode="auto">
          <a:xfrm>
            <a:off x="3820769" y="0"/>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49FE94F8-A547-4E4A-AE61-7DE7E570DF31}" type="datetime7">
              <a:rPr lang="en-GB"/>
              <a:pPr>
                <a:defRPr/>
              </a:pPr>
              <a:t>Jul-20</a:t>
            </a:fld>
            <a:endParaRPr lang="en-GB"/>
          </a:p>
        </p:txBody>
      </p:sp>
      <p:sp>
        <p:nvSpPr>
          <p:cNvPr id="7172" name="Rectangle 4"/>
          <p:cNvSpPr>
            <a:spLocks noGrp="1" noRot="1" noChangeAspect="1" noChangeArrowheads="1" noTextEdit="1"/>
          </p:cNvSpPr>
          <p:nvPr>
            <p:ph type="sldImg" idx="2"/>
          </p:nvPr>
        </p:nvSpPr>
        <p:spPr bwMode="auto">
          <a:xfrm>
            <a:off x="79375" y="741363"/>
            <a:ext cx="6586538" cy="37052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74529" y="4694039"/>
            <a:ext cx="5396230" cy="444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a:t>Textmasterformate durch Klicken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5126" name="Rectangle 6"/>
          <p:cNvSpPr>
            <a:spLocks noGrp="1" noChangeArrowheads="1"/>
          </p:cNvSpPr>
          <p:nvPr>
            <p:ph type="ftr" sz="quarter" idx="4"/>
          </p:nvPr>
        </p:nvSpPr>
        <p:spPr bwMode="auto">
          <a:xfrm>
            <a:off x="0" y="9386364"/>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5127" name="Rectangle 7"/>
          <p:cNvSpPr>
            <a:spLocks noGrp="1" noChangeArrowheads="1"/>
          </p:cNvSpPr>
          <p:nvPr>
            <p:ph type="sldNum" sz="quarter" idx="5"/>
          </p:nvPr>
        </p:nvSpPr>
        <p:spPr bwMode="auto">
          <a:xfrm>
            <a:off x="3820769" y="9386364"/>
            <a:ext cx="2922958" cy="4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5719B64C-8B3D-4692-A4DC-04F3CCD693A8}" type="slidenum">
              <a:rPr lang="en-GB"/>
              <a:pPr>
                <a:defRPr/>
              </a:pPr>
              <a:t>‹#›</a:t>
            </a:fld>
            <a:endParaRPr lang="en-GB"/>
          </a:p>
        </p:txBody>
      </p:sp>
    </p:spTree>
    <p:extLst>
      <p:ext uri="{BB962C8B-B14F-4D97-AF65-F5344CB8AC3E}">
        <p14:creationId xmlns:p14="http://schemas.microsoft.com/office/powerpoint/2010/main" val="3078014636"/>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Making full sense of the questions and case requires careful study and preparation.</a:t>
            </a:r>
          </a:p>
          <a:p>
            <a:r>
              <a:rPr lang="en-GB" dirty="0"/>
              <a:t>independent reading and research can benefit case study preparation.</a:t>
            </a:r>
          </a:p>
          <a:p>
            <a:endParaRPr lang="en-US" dirty="0"/>
          </a:p>
          <a:p>
            <a:endParaRPr lang="en-US" dirty="0"/>
          </a:p>
        </p:txBody>
      </p:sp>
      <p:sp>
        <p:nvSpPr>
          <p:cNvPr id="4" name="Date Placeholder 3"/>
          <p:cNvSpPr>
            <a:spLocks noGrp="1"/>
          </p:cNvSpPr>
          <p:nvPr>
            <p:ph type="dt" idx="1"/>
          </p:nvPr>
        </p:nvSpPr>
        <p:spPr/>
        <p:txBody>
          <a:bodyPr/>
          <a:lstStyle/>
          <a:p>
            <a:pPr>
              <a:defRPr/>
            </a:pPr>
            <a:fld id="{49FE94F8-A547-4E4A-AE61-7DE7E570DF31}" type="datetime7">
              <a:rPr lang="en-GB" smtClean="0"/>
              <a:pPr>
                <a:defRPr/>
              </a:pPr>
              <a:t>Jul-20</a:t>
            </a:fld>
            <a:endParaRPr lang="en-GB"/>
          </a:p>
        </p:txBody>
      </p:sp>
      <p:sp>
        <p:nvSpPr>
          <p:cNvPr id="5" name="Slide Number Placeholder 4"/>
          <p:cNvSpPr>
            <a:spLocks noGrp="1"/>
          </p:cNvSpPr>
          <p:nvPr>
            <p:ph type="sldNum" sz="quarter" idx="5"/>
          </p:nvPr>
        </p:nvSpPr>
        <p:spPr/>
        <p:txBody>
          <a:bodyPr/>
          <a:lstStyle/>
          <a:p>
            <a:pPr>
              <a:defRPr/>
            </a:pPr>
            <a:fld id="{5719B64C-8B3D-4692-A4DC-04F3CCD693A8}" type="slidenum">
              <a:rPr lang="en-GB" smtClean="0"/>
              <a:pPr>
                <a:defRPr/>
              </a:pPr>
              <a:t>3</a:t>
            </a:fld>
            <a:endParaRPr lang="en-GB"/>
          </a:p>
        </p:txBody>
      </p:sp>
    </p:spTree>
    <p:extLst>
      <p:ext uri="{BB962C8B-B14F-4D97-AF65-F5344CB8AC3E}">
        <p14:creationId xmlns:p14="http://schemas.microsoft.com/office/powerpoint/2010/main" val="294149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a:defRPr/>
            </a:pPr>
            <a:fld id="{49FE94F8-A547-4E4A-AE61-7DE7E570DF31}" type="datetime7">
              <a:rPr lang="en-GB" smtClean="0"/>
              <a:pPr>
                <a:defRPr/>
              </a:pPr>
              <a:t>Jul-20</a:t>
            </a:fld>
            <a:endParaRPr lang="en-GB"/>
          </a:p>
        </p:txBody>
      </p:sp>
      <p:sp>
        <p:nvSpPr>
          <p:cNvPr id="5" name="Slide Number Placeholder 4"/>
          <p:cNvSpPr>
            <a:spLocks noGrp="1"/>
          </p:cNvSpPr>
          <p:nvPr>
            <p:ph type="sldNum" sz="quarter" idx="5"/>
          </p:nvPr>
        </p:nvSpPr>
        <p:spPr/>
        <p:txBody>
          <a:bodyPr/>
          <a:lstStyle/>
          <a:p>
            <a:pPr>
              <a:defRPr/>
            </a:pPr>
            <a:fld id="{5719B64C-8B3D-4692-A4DC-04F3CCD693A8}" type="slidenum">
              <a:rPr lang="en-GB" smtClean="0"/>
              <a:pPr>
                <a:defRPr/>
              </a:pPr>
              <a:t>5</a:t>
            </a:fld>
            <a:endParaRPr lang="en-GB"/>
          </a:p>
        </p:txBody>
      </p:sp>
    </p:spTree>
    <p:extLst>
      <p:ext uri="{BB962C8B-B14F-4D97-AF65-F5344CB8AC3E}">
        <p14:creationId xmlns:p14="http://schemas.microsoft.com/office/powerpoint/2010/main" val="230889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a:defRPr/>
            </a:pPr>
            <a:fld id="{49FE94F8-A547-4E4A-AE61-7DE7E570DF31}" type="datetime7">
              <a:rPr lang="en-GB" smtClean="0"/>
              <a:pPr>
                <a:defRPr/>
              </a:pPr>
              <a:t>Jul-20</a:t>
            </a:fld>
            <a:endParaRPr lang="en-GB"/>
          </a:p>
        </p:txBody>
      </p:sp>
      <p:sp>
        <p:nvSpPr>
          <p:cNvPr id="5" name="Slide Number Placeholder 4"/>
          <p:cNvSpPr>
            <a:spLocks noGrp="1"/>
          </p:cNvSpPr>
          <p:nvPr>
            <p:ph type="sldNum" sz="quarter" idx="5"/>
          </p:nvPr>
        </p:nvSpPr>
        <p:spPr/>
        <p:txBody>
          <a:bodyPr/>
          <a:lstStyle/>
          <a:p>
            <a:pPr>
              <a:defRPr/>
            </a:pPr>
            <a:fld id="{5719B64C-8B3D-4692-A4DC-04F3CCD693A8}" type="slidenum">
              <a:rPr lang="en-GB" smtClean="0"/>
              <a:pPr>
                <a:defRPr/>
              </a:pPr>
              <a:t>6</a:t>
            </a:fld>
            <a:endParaRPr lang="en-GB"/>
          </a:p>
        </p:txBody>
      </p:sp>
    </p:spTree>
    <p:extLst>
      <p:ext uri="{BB962C8B-B14F-4D97-AF65-F5344CB8AC3E}">
        <p14:creationId xmlns:p14="http://schemas.microsoft.com/office/powerpoint/2010/main" val="2182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a:defRPr/>
            </a:pPr>
            <a:fld id="{49FE94F8-A547-4E4A-AE61-7DE7E570DF31}" type="datetime7">
              <a:rPr lang="en-GB" smtClean="0"/>
              <a:pPr>
                <a:defRPr/>
              </a:pPr>
              <a:t>Jul-20</a:t>
            </a:fld>
            <a:endParaRPr lang="en-GB"/>
          </a:p>
        </p:txBody>
      </p:sp>
      <p:sp>
        <p:nvSpPr>
          <p:cNvPr id="5" name="Slide Number Placeholder 4"/>
          <p:cNvSpPr>
            <a:spLocks noGrp="1"/>
          </p:cNvSpPr>
          <p:nvPr>
            <p:ph type="sldNum" sz="quarter" idx="5"/>
          </p:nvPr>
        </p:nvSpPr>
        <p:spPr/>
        <p:txBody>
          <a:bodyPr/>
          <a:lstStyle/>
          <a:p>
            <a:pPr>
              <a:defRPr/>
            </a:pPr>
            <a:fld id="{5719B64C-8B3D-4692-A4DC-04F3CCD693A8}" type="slidenum">
              <a:rPr lang="en-GB" smtClean="0"/>
              <a:pPr>
                <a:defRPr/>
              </a:pPr>
              <a:t>7</a:t>
            </a:fld>
            <a:endParaRPr lang="en-GB"/>
          </a:p>
        </p:txBody>
      </p:sp>
    </p:spTree>
    <p:extLst>
      <p:ext uri="{BB962C8B-B14F-4D97-AF65-F5344CB8AC3E}">
        <p14:creationId xmlns:p14="http://schemas.microsoft.com/office/powerpoint/2010/main" val="168947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6" name="Rectangle 4"/>
          <p:cNvSpPr>
            <a:spLocks noGrp="1" noChangeArrowheads="1"/>
          </p:cNvSpPr>
          <p:nvPr>
            <p:ph type="ctrTitle"/>
          </p:nvPr>
        </p:nvSpPr>
        <p:spPr>
          <a:xfrm>
            <a:off x="357188" y="2405063"/>
            <a:ext cx="11420475" cy="609600"/>
          </a:xfrm>
        </p:spPr>
        <p:txBody>
          <a:bodyPr wrap="square" lIns="0" tIns="0" rIns="0" bIns="0" anchor="b"/>
          <a:lstStyle>
            <a:lvl1pPr>
              <a:defRPr sz="4000"/>
            </a:lvl1pPr>
          </a:lstStyle>
          <a:p>
            <a:pPr lvl="0"/>
            <a:r>
              <a:rPr lang="en-US" altLang="ja-JP" noProof="0" dirty="0"/>
              <a:t>TITLE OF PRESENTATION</a:t>
            </a:r>
          </a:p>
        </p:txBody>
      </p:sp>
      <p:sp>
        <p:nvSpPr>
          <p:cNvPr id="13317" name="Rectangle 5"/>
          <p:cNvSpPr>
            <a:spLocks noGrp="1" noChangeArrowheads="1"/>
          </p:cNvSpPr>
          <p:nvPr>
            <p:ph type="subTitle" idx="1"/>
          </p:nvPr>
        </p:nvSpPr>
        <p:spPr>
          <a:xfrm>
            <a:off x="357188" y="3052763"/>
            <a:ext cx="5276850" cy="365125"/>
          </a:xfrm>
          <a:extLst>
            <a:ext uri="{909E8E84-426E-40DD-AFC4-6F175D3DCCD1}">
              <a14:hiddenFill xmlns:a14="http://schemas.microsoft.com/office/drawing/2010/main">
                <a:solidFill>
                  <a:schemeClr val="accent1"/>
                </a:solidFill>
              </a14:hiddenFill>
            </a:ext>
          </a:extLst>
        </p:spPr>
        <p:txBody>
          <a:bodyPr lIns="0" tIns="0" rIns="0" bIns="0"/>
          <a:lstStyle>
            <a:lvl1pPr marL="0" indent="0">
              <a:buFont typeface="Webdings" pitchFamily="18" charset="2"/>
              <a:buNone/>
              <a:defRPr sz="2400"/>
            </a:lvl1pPr>
          </a:lstStyle>
          <a:p>
            <a:pPr lvl="0"/>
            <a:r>
              <a:rPr lang="en-US" altLang="ja-JP" noProof="0"/>
              <a:t>Subtitle of presentation</a:t>
            </a:r>
          </a:p>
        </p:txBody>
      </p:sp>
    </p:spTree>
    <p:extLst>
      <p:ext uri="{BB962C8B-B14F-4D97-AF65-F5344CB8AC3E}">
        <p14:creationId xmlns:p14="http://schemas.microsoft.com/office/powerpoint/2010/main" val="363215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35537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91425" y="179388"/>
            <a:ext cx="2463800" cy="2252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95263" y="179388"/>
            <a:ext cx="7243762" cy="2252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noChangeArrowheads="1"/>
          </p:cNvSpPr>
          <p:nvPr>
            <p:ph type="dt" sz="half" idx="10"/>
          </p:nvPr>
        </p:nvSpPr>
        <p:spPr>
          <a:xfrm>
            <a:off x="7637463" y="6586538"/>
            <a:ext cx="4498975" cy="130175"/>
          </a:xfrm>
          <a:prstGeom prst="rect">
            <a:avLst/>
          </a:prstGeom>
          <a:ln/>
        </p:spPr>
        <p:txBody>
          <a:bodyPr/>
          <a:lstStyle>
            <a:lvl1pPr>
              <a:defRPr/>
            </a:lvl1pPr>
          </a:lstStyle>
          <a:p>
            <a:pPr>
              <a:defRPr/>
            </a:pPr>
            <a:r>
              <a:rPr lang="en-GB"/>
              <a:t>title of presentation  slide:</a:t>
            </a:r>
            <a:fld id="{928408C5-508D-4E10-B743-3E46FA318972}" type="slidenum">
              <a:rPr lang="en-GB"/>
              <a:pPr>
                <a:defRPr/>
              </a:pPr>
              <a:t>‹#›</a:t>
            </a:fld>
            <a:r>
              <a:rPr lang="en-GB"/>
              <a:t>  </a:t>
            </a:r>
            <a:fld id="{CC781D34-6D53-4182-A90C-D71ECE71159A}" type="datetime7">
              <a:rPr lang="en-GB"/>
              <a:pPr>
                <a:defRPr/>
              </a:pPr>
              <a:t>Jul-20</a:t>
            </a:fld>
            <a:endParaRPr lang="en-GB"/>
          </a:p>
        </p:txBody>
      </p:sp>
    </p:spTree>
    <p:extLst>
      <p:ext uri="{BB962C8B-B14F-4D97-AF65-F5344CB8AC3E}">
        <p14:creationId xmlns:p14="http://schemas.microsoft.com/office/powerpoint/2010/main" val="15644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_Kickoff 2017">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9" t="6311" r="5171" b="8849"/>
          <a:stretch/>
        </p:blipFill>
        <p:spPr>
          <a:xfrm>
            <a:off x="10" y="4702"/>
            <a:ext cx="12196766" cy="6849489"/>
          </a:xfrm>
          <a:prstGeom prst="rect">
            <a:avLst/>
          </a:prstGeom>
        </p:spPr>
      </p:pic>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65"/>
            <a:ext cx="3026145" cy="1009089"/>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709853"/>
            <a:ext cx="3501307" cy="457120"/>
          </a:xfrm>
          <a:prstGeom prst="rect">
            <a:avLst/>
          </a:prstGeom>
        </p:spPr>
      </p:pic>
      <p:sp>
        <p:nvSpPr>
          <p:cNvPr id="8" name="Footer Placeholder 61"/>
          <p:cNvSpPr>
            <a:spLocks noGrp="1"/>
          </p:cNvSpPr>
          <p:nvPr>
            <p:ph type="ftr" sz="quarter" idx="10"/>
          </p:nvPr>
        </p:nvSpPr>
        <p:spPr>
          <a:xfrm>
            <a:off x="548926" y="6473952"/>
            <a:ext cx="3862811" cy="153888"/>
          </a:xfrm>
        </p:spPr>
        <p:txBody>
          <a:bodyPr lIns="0"/>
          <a:lstStyle>
            <a:lvl1pPr>
              <a:defRPr cap="none">
                <a:solidFill>
                  <a:schemeClr val="bg1">
                    <a:lumMod val="85000"/>
                  </a:schemeClr>
                </a:solidFill>
              </a:defRPr>
            </a:lvl1pPr>
          </a:lstStyle>
          <a:p>
            <a:r>
              <a:rPr lang="en-US" sz="1000" dirty="0">
                <a:solidFill>
                  <a:prstClr val="white">
                    <a:lumMod val="85000"/>
                  </a:prstClr>
                </a:solidFill>
                <a:cs typeface="Arial" pitchFamily="34" charset="0"/>
              </a:rPr>
              <a:t>2017 Lenovo Internal. All rights reserved.</a:t>
            </a:r>
          </a:p>
        </p:txBody>
      </p:sp>
    </p:spTree>
    <p:extLst>
      <p:ext uri="{BB962C8B-B14F-4D97-AF65-F5344CB8AC3E}">
        <p14:creationId xmlns:p14="http://schemas.microsoft.com/office/powerpoint/2010/main" val="12903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_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 y="893"/>
            <a:ext cx="12196766" cy="6857107"/>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65"/>
            <a:ext cx="3026145" cy="1009089"/>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27845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 y="893"/>
            <a:ext cx="12196764" cy="6857107"/>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81"/>
            <a:ext cx="3026145" cy="1009088"/>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123360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 y="893"/>
            <a:ext cx="12196764" cy="6857106"/>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81"/>
            <a:ext cx="3026145" cy="1009088"/>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161125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893"/>
            <a:ext cx="12196761" cy="6857106"/>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81"/>
            <a:ext cx="3026145" cy="1009088"/>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195141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_Pi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893"/>
            <a:ext cx="12196761" cy="6857105"/>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81"/>
            <a:ext cx="3026145" cy="1009088"/>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345495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93"/>
            <a:ext cx="12196760" cy="6857105"/>
          </a:xfrm>
          <a:prstGeom prst="rect">
            <a:avLst/>
          </a:prstGeom>
        </p:spPr>
      </p:pic>
      <p:sp>
        <p:nvSpPr>
          <p:cNvPr id="56" name="Title 16"/>
          <p:cNvSpPr>
            <a:spLocks noGrp="1"/>
          </p:cNvSpPr>
          <p:nvPr userDrawn="1">
            <p:ph type="title" hasCustomPrompt="1"/>
          </p:nvPr>
        </p:nvSpPr>
        <p:spPr bwMode="gray">
          <a:xfrm>
            <a:off x="548929" y="1437136"/>
            <a:ext cx="9965425" cy="3026868"/>
          </a:xfrm>
          <a:prstGeom prst="rect">
            <a:avLst/>
          </a:prstGeom>
        </p:spPr>
        <p:txBody>
          <a:bodyPr lIns="0" tIns="60949" rIns="121899" bIns="60949" anchor="b" anchorCtr="0"/>
          <a:lstStyle>
            <a:lvl1pPr marL="0" algn="l" defTabSz="1218987" rtl="0" eaLnBrk="1" latinLnBrk="0" hangingPunct="1">
              <a:lnSpc>
                <a:spcPts val="7000"/>
              </a:lnSpc>
              <a:spcBef>
                <a:spcPct val="0"/>
              </a:spcBef>
              <a:buNone/>
              <a:defRPr lang="en-US" sz="80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929" y="5202932"/>
            <a:ext cx="9954980"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15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Speaker Name  |  Date</a:t>
            </a:r>
          </a:p>
        </p:txBody>
      </p:sp>
      <p:pic>
        <p:nvPicPr>
          <p:cNvPr id="61" name="Picture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177569" y="2445681"/>
            <a:ext cx="3026145" cy="1009088"/>
          </a:xfrm>
          <a:prstGeom prst="rect">
            <a:avLst/>
          </a:prstGeom>
        </p:spPr>
      </p:pic>
      <p:sp>
        <p:nvSpPr>
          <p:cNvPr id="6" name="Footer Placeholder 61"/>
          <p:cNvSpPr>
            <a:spLocks noGrp="1"/>
          </p:cNvSpPr>
          <p:nvPr>
            <p:ph type="ftr" sz="quarter" idx="10"/>
          </p:nvPr>
        </p:nvSpPr>
        <p:spPr>
          <a:xfrm>
            <a:off x="548926" y="6473952"/>
            <a:ext cx="3862811" cy="153888"/>
          </a:xfrm>
        </p:spPr>
        <p:txBody>
          <a:bodyPr lIns="0"/>
          <a:lstStyle>
            <a:lvl1pPr>
              <a:defRPr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spTree>
    <p:extLst>
      <p:ext uri="{BB962C8B-B14F-4D97-AF65-F5344CB8AC3E}">
        <p14:creationId xmlns:p14="http://schemas.microsoft.com/office/powerpoint/2010/main" val="34974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_Kickoff_1">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4703"/>
            <a:ext cx="12196761" cy="6849486"/>
          </a:xfrm>
          <a:prstGeom prst="rect">
            <a:avLst/>
          </a:prstGeom>
        </p:spPr>
      </p:pic>
      <p:sp>
        <p:nvSpPr>
          <p:cNvPr id="46" name="Title 16"/>
          <p:cNvSpPr>
            <a:spLocks noGrp="1"/>
          </p:cNvSpPr>
          <p:nvPr>
            <p:ph type="title" hasCustomPrompt="1"/>
          </p:nvPr>
        </p:nvSpPr>
        <p:spPr bwMode="gray">
          <a:xfrm>
            <a:off x="548936" y="1849074"/>
            <a:ext cx="9963003" cy="1947672"/>
          </a:xfrm>
          <a:prstGeom prst="rect">
            <a:avLst/>
          </a:prstGeom>
        </p:spPr>
        <p:txBody>
          <a:bodyPr lIns="0" tIns="0" rIns="0" bIns="0" anchor="b" anchorCtr="0"/>
          <a:lstStyle>
            <a:lvl1pPr marL="0" algn="l" defTabSz="1218987" rtl="0" eaLnBrk="1" latinLnBrk="0" hangingPunct="1">
              <a:lnSpc>
                <a:spcPts val="5000"/>
              </a:lnSpc>
              <a:spcBef>
                <a:spcPct val="0"/>
              </a:spcBef>
              <a:buNone/>
              <a:defRPr lang="en-US" sz="6000" b="1" kern="1200" cap="none" spc="-150"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48936" y="3999750"/>
            <a:ext cx="9963003" cy="737902"/>
          </a:xfrm>
          <a:prstGeom prst="rect">
            <a:avLst/>
          </a:prstGeom>
        </p:spPr>
        <p:txBody>
          <a:bodyPr lIns="0" tIns="0" rIns="0" bIns="0"/>
          <a:lstStyle>
            <a:lvl1pPr marL="0" indent="0">
              <a:lnSpc>
                <a:spcPts val="2400"/>
              </a:lnSpc>
              <a:spcBef>
                <a:spcPts val="0"/>
              </a:spcBef>
              <a:buNone/>
              <a:defRPr sz="2400" spc="-1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6"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
        <p:nvSpPr>
          <p:cNvPr id="9"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spTree>
    <p:extLst>
      <p:ext uri="{BB962C8B-B14F-4D97-AF65-F5344CB8AC3E}">
        <p14:creationId xmlns:p14="http://schemas.microsoft.com/office/powerpoint/2010/main" val="23428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06387" y="1219200"/>
            <a:ext cx="9859962" cy="171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9660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_Kickoff_2">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79" y="4703"/>
            <a:ext cx="12183208" cy="6849486"/>
          </a:xfrm>
          <a:prstGeom prst="rect">
            <a:avLst/>
          </a:prstGeom>
        </p:spPr>
      </p:pic>
      <p:sp>
        <p:nvSpPr>
          <p:cNvPr id="46" name="Title 16"/>
          <p:cNvSpPr>
            <a:spLocks noGrp="1"/>
          </p:cNvSpPr>
          <p:nvPr>
            <p:ph type="title" hasCustomPrompt="1"/>
          </p:nvPr>
        </p:nvSpPr>
        <p:spPr bwMode="gray">
          <a:xfrm>
            <a:off x="548936" y="1849074"/>
            <a:ext cx="9963003" cy="1947672"/>
          </a:xfrm>
          <a:prstGeom prst="rect">
            <a:avLst/>
          </a:prstGeom>
        </p:spPr>
        <p:txBody>
          <a:bodyPr lIns="0" tIns="0" rIns="0" bIns="0" anchor="b" anchorCtr="0"/>
          <a:lstStyle>
            <a:lvl1pPr marL="0" algn="l" defTabSz="1218987" rtl="0" eaLnBrk="1" latinLnBrk="0" hangingPunct="1">
              <a:lnSpc>
                <a:spcPts val="5000"/>
              </a:lnSpc>
              <a:spcBef>
                <a:spcPct val="0"/>
              </a:spcBef>
              <a:buNone/>
              <a:defRPr lang="en-US" sz="6000" b="1" kern="1200" cap="none" spc="-150" baseline="0" dirty="0">
                <a:solidFill>
                  <a:schemeClr val="tx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48936" y="3999750"/>
            <a:ext cx="9963003" cy="737902"/>
          </a:xfrm>
          <a:prstGeom prst="rect">
            <a:avLst/>
          </a:prstGeom>
        </p:spPr>
        <p:txBody>
          <a:bodyPr lIns="0" tIns="0" rIns="0" bIns="0"/>
          <a:lstStyle>
            <a:lvl1pPr marL="0" indent="0">
              <a:lnSpc>
                <a:spcPts val="2400"/>
              </a:lnSpc>
              <a:spcBef>
                <a:spcPts val="0"/>
              </a:spcBef>
              <a:buNone/>
              <a:defRPr sz="2400" spc="-1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0" y="6441195"/>
            <a:ext cx="1594748" cy="208028"/>
          </a:xfrm>
          <a:prstGeom prst="rect">
            <a:avLst/>
          </a:prstGeom>
        </p:spPr>
      </p:pic>
      <p:sp>
        <p:nvSpPr>
          <p:cNvPr id="6"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solidFill>
              </a:defRPr>
            </a:lvl1pPr>
          </a:lstStyle>
          <a:p>
            <a:r>
              <a:rPr lang="en-US" sz="1000">
                <a:solidFill>
                  <a:srgbClr val="000000"/>
                </a:solidFill>
                <a:cs typeface="Arial" pitchFamily="34" charset="0"/>
              </a:rPr>
              <a:t>2017 Lenovo Internal. All rights reserved.</a:t>
            </a:r>
            <a:endParaRPr lang="en-US" sz="1000" dirty="0">
              <a:solidFill>
                <a:srgbClr val="000000"/>
              </a:solidFill>
              <a:cs typeface="Arial" pitchFamily="34" charset="0"/>
            </a:endParaRP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spTree>
    <p:extLst>
      <p:ext uri="{BB962C8B-B14F-4D97-AF65-F5344CB8AC3E}">
        <p14:creationId xmlns:p14="http://schemas.microsoft.com/office/powerpoint/2010/main" val="24309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_Kickoff_3">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79" y="4703"/>
            <a:ext cx="12183208" cy="6849486"/>
          </a:xfrm>
          <a:prstGeom prst="rect">
            <a:avLst/>
          </a:prstGeom>
        </p:spPr>
      </p:pic>
      <p:sp>
        <p:nvSpPr>
          <p:cNvPr id="46" name="Title 16"/>
          <p:cNvSpPr>
            <a:spLocks noGrp="1"/>
          </p:cNvSpPr>
          <p:nvPr>
            <p:ph type="title" hasCustomPrompt="1"/>
          </p:nvPr>
        </p:nvSpPr>
        <p:spPr bwMode="gray">
          <a:xfrm>
            <a:off x="548936" y="1849074"/>
            <a:ext cx="9963003" cy="1947672"/>
          </a:xfrm>
          <a:prstGeom prst="rect">
            <a:avLst/>
          </a:prstGeom>
        </p:spPr>
        <p:txBody>
          <a:bodyPr lIns="0" tIns="0" rIns="0" bIns="0" anchor="b" anchorCtr="0"/>
          <a:lstStyle>
            <a:lvl1pPr marL="0" algn="l" defTabSz="1218987" rtl="0" eaLnBrk="1" latinLnBrk="0" hangingPunct="1">
              <a:lnSpc>
                <a:spcPts val="5000"/>
              </a:lnSpc>
              <a:spcBef>
                <a:spcPct val="0"/>
              </a:spcBef>
              <a:buNone/>
              <a:defRPr lang="en-US" sz="6000" b="1" kern="1200" cap="none" spc="-150"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48936" y="3999750"/>
            <a:ext cx="9963003" cy="737902"/>
          </a:xfrm>
          <a:prstGeom prst="rect">
            <a:avLst/>
          </a:prstGeom>
        </p:spPr>
        <p:txBody>
          <a:bodyPr lIns="0" tIns="0" rIns="0" bIns="0"/>
          <a:lstStyle>
            <a:lvl1pPr marL="0" indent="0">
              <a:lnSpc>
                <a:spcPts val="2400"/>
              </a:lnSpc>
              <a:spcBef>
                <a:spcPts val="0"/>
              </a:spcBef>
              <a:buNone/>
              <a:defRPr sz="2400" spc="-1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6"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1311535" y="5505333"/>
            <a:ext cx="1330102" cy="443532"/>
          </a:xfrm>
          <a:prstGeom prst="rect">
            <a:avLst/>
          </a:prstGeom>
        </p:spPr>
      </p:pic>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227829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Header_Kickoff_4">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79" y="4703"/>
            <a:ext cx="12183208" cy="6849486"/>
          </a:xfrm>
          <a:prstGeom prst="rect">
            <a:avLst/>
          </a:prstGeom>
        </p:spPr>
      </p:pic>
      <p:sp>
        <p:nvSpPr>
          <p:cNvPr id="46" name="Title 16"/>
          <p:cNvSpPr>
            <a:spLocks noGrp="1"/>
          </p:cNvSpPr>
          <p:nvPr>
            <p:ph type="title" hasCustomPrompt="1"/>
          </p:nvPr>
        </p:nvSpPr>
        <p:spPr bwMode="gray">
          <a:xfrm>
            <a:off x="548936" y="1849074"/>
            <a:ext cx="9963003" cy="1947672"/>
          </a:xfrm>
          <a:prstGeom prst="rect">
            <a:avLst/>
          </a:prstGeom>
        </p:spPr>
        <p:txBody>
          <a:bodyPr lIns="0" tIns="0" rIns="0" bIns="0" anchor="b" anchorCtr="0"/>
          <a:lstStyle>
            <a:lvl1pPr marL="0" algn="l" defTabSz="1218987" rtl="0" eaLnBrk="1" latinLnBrk="0" hangingPunct="1">
              <a:lnSpc>
                <a:spcPts val="5000"/>
              </a:lnSpc>
              <a:spcBef>
                <a:spcPct val="0"/>
              </a:spcBef>
              <a:buNone/>
              <a:defRPr lang="en-US" sz="6000" b="1" kern="1200" cap="none" spc="-150"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48936" y="3999750"/>
            <a:ext cx="9963003" cy="737902"/>
          </a:xfrm>
          <a:prstGeom prst="rect">
            <a:avLst/>
          </a:prstGeom>
        </p:spPr>
        <p:txBody>
          <a:bodyPr lIns="0" tIns="0" rIns="0" bIns="0"/>
          <a:lstStyle>
            <a:lvl1pPr marL="0" indent="0">
              <a:lnSpc>
                <a:spcPts val="2400"/>
              </a:lnSpc>
              <a:spcBef>
                <a:spcPts val="0"/>
              </a:spcBef>
              <a:buNone/>
              <a:defRPr sz="2400" spc="-1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6"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11311535" y="5505333"/>
            <a:ext cx="1330102" cy="443532"/>
          </a:xfrm>
          <a:prstGeom prst="rect">
            <a:avLst/>
          </a:prstGeom>
        </p:spPr>
      </p:pic>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139490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No Background">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48926" y="274320"/>
            <a:ext cx="1107915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2" name="Rectangle 11"/>
          <p:cNvSpPr/>
          <p:nvPr userDrawn="1"/>
        </p:nvSpPr>
        <p:spPr bwMode="gray">
          <a:xfrm>
            <a:off x="11754820" y="6395731"/>
            <a:ext cx="443532"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423521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No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926" y="274320"/>
            <a:ext cx="1107915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2" name="Content Placeholder 2"/>
          <p:cNvSpPr>
            <a:spLocks noGrp="1"/>
          </p:cNvSpPr>
          <p:nvPr>
            <p:ph sz="half" idx="1"/>
          </p:nvPr>
        </p:nvSpPr>
        <p:spPr bwMode="gray">
          <a:xfrm>
            <a:off x="548926" y="1179577"/>
            <a:ext cx="11079153"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175357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926" y="1591056"/>
            <a:ext cx="11079153" cy="4798202"/>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p:cNvSpPr>
            <a:spLocks noGrp="1"/>
          </p:cNvSpPr>
          <p:nvPr>
            <p:ph type="body" idx="10"/>
          </p:nvPr>
        </p:nvSpPr>
        <p:spPr bwMode="gray">
          <a:xfrm>
            <a:off x="558075" y="914400"/>
            <a:ext cx="11079153" cy="292608"/>
          </a:xfrm>
          <a:prstGeom prst="rect">
            <a:avLst/>
          </a:prstGeom>
        </p:spPr>
        <p:txBody>
          <a:bodyPr lIns="0" tIns="0" rIns="0" bIns="0" anchor="ctr" anchorCtr="0">
            <a:no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1" name="Title 28"/>
          <p:cNvSpPr>
            <a:spLocks noGrp="1"/>
          </p:cNvSpPr>
          <p:nvPr>
            <p:ph type="title" hasCustomPrompt="1"/>
          </p:nvPr>
        </p:nvSpPr>
        <p:spPr bwMode="gray">
          <a:xfrm>
            <a:off x="548926" y="274320"/>
            <a:ext cx="1107915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5"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96640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48926" y="274320"/>
            <a:ext cx="1107915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926" y="1179577"/>
            <a:ext cx="5381760"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sz="half" idx="14"/>
          </p:nvPr>
        </p:nvSpPr>
        <p:spPr bwMode="gray">
          <a:xfrm>
            <a:off x="6246319" y="1188767"/>
            <a:ext cx="5381760"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9757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mage - No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926" y="274320"/>
            <a:ext cx="603986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926" y="1179577"/>
            <a:ext cx="6039863"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p:cNvSpPr>
            <a:spLocks noGrp="1"/>
          </p:cNvSpPr>
          <p:nvPr>
            <p:ph type="pic" sz="quarter" idx="16"/>
          </p:nvPr>
        </p:nvSpPr>
        <p:spPr>
          <a:xfrm>
            <a:off x="6838847" y="0"/>
            <a:ext cx="5356328"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5"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151177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 Statement_Blue">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 y="1339"/>
            <a:ext cx="4063905" cy="6856212"/>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1"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27366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 Statement_Cyan">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 y="1339"/>
            <a:ext cx="4063905" cy="6856212"/>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2540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6375"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96076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 Statement_Green">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 y="893"/>
            <a:ext cx="4063905" cy="6857105"/>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dirty="0">
                <a:solidFill>
                  <a:prstClr val="white"/>
                </a:solidFill>
                <a:cs typeface="Arial" pitchFamily="34" charset="0"/>
              </a:rPr>
              <a:t>2017 Lenovo Internal. All rights reserved.</a:t>
            </a:r>
          </a:p>
        </p:txBody>
      </p:sp>
    </p:spTree>
    <p:extLst>
      <p:ext uri="{BB962C8B-B14F-4D97-AF65-F5344CB8AC3E}">
        <p14:creationId xmlns:p14="http://schemas.microsoft.com/office/powerpoint/2010/main" val="196559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 Statement_Orange">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5" y="1340"/>
            <a:ext cx="4063905" cy="6856211"/>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27424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 Statement_Red">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 y="1340"/>
            <a:ext cx="4063903" cy="6856211"/>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247088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 Statement_Pink">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4063909" y="0"/>
            <a:ext cx="8131268" cy="6858000"/>
          </a:xfrm>
          <a:prstGeom prst="rect">
            <a:avLst/>
          </a:prstGeom>
        </p:spPr>
        <p:txBody>
          <a:bodyPr anchor="ctr"/>
          <a:lstStyle>
            <a:lvl1pPr marL="0" indent="0" algn="ctr">
              <a:buNone/>
              <a:defRPr sz="2400">
                <a:solidFill>
                  <a:schemeClr val="accent1"/>
                </a:solidFill>
              </a:defRPr>
            </a:lvl1pPr>
          </a:lstStyle>
          <a:p>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 y="1340"/>
            <a:ext cx="4063902" cy="6856211"/>
          </a:xfrm>
          <a:prstGeom prst="rect">
            <a:avLst/>
          </a:prstGeom>
        </p:spPr>
      </p:pic>
      <p:sp>
        <p:nvSpPr>
          <p:cNvPr id="14" name="Text Placeholder 3"/>
          <p:cNvSpPr>
            <a:spLocks noGrp="1"/>
          </p:cNvSpPr>
          <p:nvPr>
            <p:ph type="body" sz="quarter" idx="18" hasCustomPrompt="1"/>
          </p:nvPr>
        </p:nvSpPr>
        <p:spPr>
          <a:xfrm>
            <a:off x="548926" y="849538"/>
            <a:ext cx="3514982"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929" y="2943641"/>
            <a:ext cx="3514980" cy="1641615"/>
          </a:xfrm>
          <a:prstGeom prst="rect">
            <a:avLst/>
          </a:prstGeom>
        </p:spPr>
        <p:txBody>
          <a:bodyPr lIns="0" tIns="0" rIns="0" bIns="0"/>
          <a:lstStyle>
            <a:lvl1pPr marL="0" indent="0">
              <a:lnSpc>
                <a:spcPts val="2400"/>
              </a:lnSpc>
              <a:spcBef>
                <a:spcPts val="0"/>
              </a:spcBef>
              <a:buNone/>
              <a:defRPr sz="2400" spc="-15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3817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 - RE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9"/>
            <a:ext cx="12198350" cy="6857999"/>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369" y="396240"/>
            <a:ext cx="989325" cy="739140"/>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1"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14"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424415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 ORANG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99"/>
            <a:ext cx="12198354" cy="6857999"/>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368" y="396249"/>
            <a:ext cx="989324" cy="73913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8"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11"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13362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 - PIN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9"/>
            <a:ext cx="12198350" cy="6857999"/>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7073" y="396249"/>
            <a:ext cx="987913" cy="739139"/>
          </a:xfrm>
          <a:prstGeom prst="rect">
            <a:avLst/>
          </a:prstGeom>
          <a:ln>
            <a:noFill/>
          </a:ln>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7"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135659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ayout -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3"/>
            <a:ext cx="12198350" cy="6857998"/>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370" y="396240"/>
            <a:ext cx="989323" cy="739138"/>
          </a:xfrm>
          <a:prstGeom prst="rect">
            <a:avLst/>
          </a:prstGeom>
          <a:ln>
            <a:noFill/>
          </a:ln>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7"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137890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Layout - CYAN">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893"/>
            <a:ext cx="12198348" cy="6857998"/>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370" y="396240"/>
            <a:ext cx="989323" cy="739138"/>
          </a:xfrm>
          <a:prstGeom prst="rect">
            <a:avLst/>
          </a:prstGeom>
          <a:ln>
            <a:noFill/>
          </a:ln>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7"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18225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 GREEN">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900"/>
            <a:ext cx="12198348" cy="6857997"/>
          </a:xfrm>
          <a:prstGeom prst="rect">
            <a:avLst/>
          </a:prstGeom>
        </p:spPr>
      </p:pic>
      <p:sp>
        <p:nvSpPr>
          <p:cNvPr id="15" name="Text Placeholder 107"/>
          <p:cNvSpPr>
            <a:spLocks noGrp="1"/>
          </p:cNvSpPr>
          <p:nvPr>
            <p:ph type="body" sz="quarter" idx="18" hasCustomPrompt="1"/>
          </p:nvPr>
        </p:nvSpPr>
        <p:spPr bwMode="white">
          <a:xfrm>
            <a:off x="548926" y="1276357"/>
            <a:ext cx="10170376" cy="3242641"/>
          </a:xfrm>
          <a:prstGeom prst="rect">
            <a:avLst/>
          </a:prstGeom>
        </p:spPr>
        <p:txBody>
          <a:bodyPr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19974" y="4623890"/>
            <a:ext cx="10170376" cy="876300"/>
          </a:xfrm>
          <a:prstGeom prst="rect">
            <a:avLst/>
          </a:prstGeom>
        </p:spPr>
        <p:txBody>
          <a:bodyPr/>
          <a:lstStyle>
            <a:lvl1pPr marL="0" indent="0" algn="l">
              <a:buNone/>
              <a:defRPr sz="2400" b="1" spc="-15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369" y="396250"/>
            <a:ext cx="989321" cy="739137"/>
          </a:xfrm>
          <a:prstGeom prst="rect">
            <a:avLst/>
          </a:prstGeom>
          <a:ln>
            <a:noFill/>
          </a:ln>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7"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
        <p:nvSpPr>
          <p:cNvPr id="8"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6200000">
            <a:off x="11311535" y="5505334"/>
            <a:ext cx="1330102" cy="443532"/>
          </a:xfrm>
          <a:prstGeom prst="rect">
            <a:avLst/>
          </a:prstGeom>
        </p:spPr>
      </p:pic>
    </p:spTree>
    <p:extLst>
      <p:ext uri="{BB962C8B-B14F-4D97-AF65-F5344CB8AC3E}">
        <p14:creationId xmlns:p14="http://schemas.microsoft.com/office/powerpoint/2010/main" val="412596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30187" y="1143000"/>
            <a:ext cx="4852987" cy="1717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259387" y="1142999"/>
            <a:ext cx="4854575" cy="1717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929826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 Product_GREE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900"/>
            <a:ext cx="6588788" cy="6857997"/>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8"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342202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 Product_CYA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893"/>
            <a:ext cx="6588788" cy="6857998"/>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36765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 Product_BLU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893"/>
            <a:ext cx="6588789" cy="6857998"/>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8"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39043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 Product_PI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899"/>
            <a:ext cx="6588789" cy="6857999"/>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6928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 Product_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99"/>
            <a:ext cx="6588790" cy="6857999"/>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8"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16852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 Product_RE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899"/>
            <a:ext cx="6588789" cy="6857999"/>
          </a:xfrm>
          <a:prstGeom prst="rect">
            <a:avLst/>
          </a:prstGeom>
        </p:spPr>
      </p:pic>
      <p:sp>
        <p:nvSpPr>
          <p:cNvPr id="7" name="Picture Placeholder 8"/>
          <p:cNvSpPr>
            <a:spLocks noGrp="1"/>
          </p:cNvSpPr>
          <p:nvPr>
            <p:ph type="pic" sz="quarter" idx="17"/>
          </p:nvPr>
        </p:nvSpPr>
        <p:spPr>
          <a:xfrm>
            <a:off x="3" y="0"/>
            <a:ext cx="658878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9" name="Content Placeholder 2"/>
          <p:cNvSpPr>
            <a:spLocks noGrp="1"/>
          </p:cNvSpPr>
          <p:nvPr>
            <p:ph sz="half" idx="18"/>
          </p:nvPr>
        </p:nvSpPr>
        <p:spPr bwMode="gray">
          <a:xfrm>
            <a:off x="6838847" y="1179577"/>
            <a:ext cx="4710007" cy="5211699"/>
          </a:xfrm>
          <a:prstGeom prst="rect">
            <a:avLst/>
          </a:prstGeom>
        </p:spPr>
        <p:txBody>
          <a:bodyPr lIns="0" tIns="0" rIns="0" bIns="0"/>
          <a:lstStyle>
            <a:lvl1pPr marL="171450" indent="-171450">
              <a:lnSpc>
                <a:spcPct val="90000"/>
              </a:lnSpc>
              <a:spcBef>
                <a:spcPts val="6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6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6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8"/>
          <p:cNvSpPr>
            <a:spLocks noGrp="1"/>
          </p:cNvSpPr>
          <p:nvPr>
            <p:ph type="title" hasCustomPrompt="1"/>
          </p:nvPr>
        </p:nvSpPr>
        <p:spPr bwMode="gray">
          <a:xfrm>
            <a:off x="6838847" y="274320"/>
            <a:ext cx="4710007"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929" y="6441195"/>
            <a:ext cx="1594755" cy="208028"/>
          </a:xfrm>
          <a:prstGeom prst="rect">
            <a:avLst/>
          </a:prstGeom>
        </p:spPr>
      </p:pic>
      <p:sp>
        <p:nvSpPr>
          <p:cNvPr id="10"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bg1"/>
                </a:solidFill>
              </a:defRPr>
            </a:lvl1pPr>
          </a:lstStyle>
          <a:p>
            <a:r>
              <a:rPr lang="en-US" sz="1000">
                <a:solidFill>
                  <a:prstClr val="white"/>
                </a:solidFill>
                <a:cs typeface="Arial" pitchFamily="34" charset="0"/>
              </a:rPr>
              <a:t>2017 Lenovo Internal. All rights reserved.</a:t>
            </a:r>
            <a:endParaRPr lang="en-US" sz="1000" dirty="0">
              <a:solidFill>
                <a:prstClr val="white"/>
              </a:solidFill>
              <a:cs typeface="Arial" pitchFamily="34" charset="0"/>
            </a:endParaRPr>
          </a:p>
        </p:txBody>
      </p:sp>
    </p:spTree>
    <p:extLst>
      <p:ext uri="{BB962C8B-B14F-4D97-AF65-F5344CB8AC3E}">
        <p14:creationId xmlns:p14="http://schemas.microsoft.com/office/powerpoint/2010/main" val="413540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Slide - No Background">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926" y="274320"/>
            <a:ext cx="11079153"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 name="Chart Placeholder 2"/>
          <p:cNvSpPr>
            <a:spLocks noGrp="1"/>
          </p:cNvSpPr>
          <p:nvPr>
            <p:ph type="chart" sz="quarter" idx="10" hasCustomPrompt="1"/>
          </p:nvPr>
        </p:nvSpPr>
        <p:spPr bwMode="gray">
          <a:xfrm>
            <a:off x="548927" y="1179580"/>
            <a:ext cx="11079154"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p>
        </p:txBody>
      </p:sp>
      <p:sp>
        <p:nvSpPr>
          <p:cNvPr id="4"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373733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 No Background">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spTree>
    <p:extLst>
      <p:ext uri="{BB962C8B-B14F-4D97-AF65-F5344CB8AC3E}">
        <p14:creationId xmlns:p14="http://schemas.microsoft.com/office/powerpoint/2010/main" val="311871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2" name="Rectangle 11"/>
          <p:cNvSpPr/>
          <p:nvPr userDrawn="1"/>
        </p:nvSpPr>
        <p:spPr>
          <a:xfrm>
            <a:off x="0" y="0"/>
            <a:ext cx="121983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936" y="2639884"/>
            <a:ext cx="9277238" cy="208819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0828811" y="3324602"/>
            <a:ext cx="2049373" cy="683377"/>
          </a:xfrm>
          <a:prstGeom prst="rect">
            <a:avLst/>
          </a:prstGeom>
        </p:spPr>
      </p:pic>
      <p:pic>
        <p:nvPicPr>
          <p:cNvPr id="15" name="Picture 2" descr="C:\Users\kathyp\Dropbox\Brand Experience Team\1_Branding Resources\Lenovo Tagline\Different_is_better-REV-Tag-ONL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48937" y="4985964"/>
            <a:ext cx="4093224" cy="35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65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9497" y="274326"/>
            <a:ext cx="11072048" cy="518141"/>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7316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5975" cy="457199"/>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438081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53980" y="0"/>
            <a:ext cx="5041195" cy="6858000"/>
          </a:xfrm>
        </p:spPr>
        <p:txBody>
          <a:bodyPr/>
          <a:lstStyle/>
          <a:p>
            <a:r>
              <a:rPr lang="en-US"/>
              <a:t>Click icon to add picture</a:t>
            </a:r>
            <a:endParaRPr lang="en-GB"/>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54207" r="34250"/>
          <a:stretch/>
        </p:blipFill>
        <p:spPr>
          <a:xfrm>
            <a:off x="6405420" y="0"/>
            <a:ext cx="844595" cy="6858000"/>
          </a:xfrm>
          <a:prstGeom prst="rect">
            <a:avLst/>
          </a:prstGeom>
          <a:solidFill>
            <a:schemeClr val="accent1"/>
          </a:solidFill>
        </p:spPr>
      </p:pic>
      <p:grpSp>
        <p:nvGrpSpPr>
          <p:cNvPr id="8" name="Group 7"/>
          <p:cNvGrpSpPr/>
          <p:nvPr userDrawn="1"/>
        </p:nvGrpSpPr>
        <p:grpSpPr>
          <a:xfrm>
            <a:off x="5793365" y="1"/>
            <a:ext cx="612009" cy="6858000"/>
            <a:chOff x="8924955" y="2492896"/>
            <a:chExt cx="94075" cy="2544655"/>
          </a:xfrm>
        </p:grpSpPr>
        <p:sp>
          <p:nvSpPr>
            <p:cNvPr id="11" name="Rectangle 10"/>
            <p:cNvSpPr/>
            <p:nvPr userDrawn="1"/>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flipH="1">
              <a:off x="8996171" y="2492896"/>
              <a:ext cx="2285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ctrTitle"/>
          </p:nvPr>
        </p:nvSpPr>
        <p:spPr>
          <a:xfrm>
            <a:off x="391500" y="2130426"/>
            <a:ext cx="5447968" cy="1470025"/>
          </a:xfrm>
        </p:spPr>
        <p:txBody>
          <a:bodyPr lIns="36000" rIns="36000">
            <a:normAutofit/>
          </a:bodyPr>
          <a:lstStyle>
            <a:lvl1pPr algn="l">
              <a:defRPr sz="3000"/>
            </a:lvl1pPr>
          </a:lstStyle>
          <a:p>
            <a:r>
              <a:rPr lang="en-US"/>
              <a:t>Click to edit Master title style</a:t>
            </a:r>
            <a:endParaRPr lang="en-GB" dirty="0"/>
          </a:p>
        </p:txBody>
      </p:sp>
      <p:sp>
        <p:nvSpPr>
          <p:cNvPr id="3" name="Subtitle 2"/>
          <p:cNvSpPr>
            <a:spLocks noGrp="1"/>
          </p:cNvSpPr>
          <p:nvPr>
            <p:ph type="subTitle" idx="1"/>
          </p:nvPr>
        </p:nvSpPr>
        <p:spPr>
          <a:xfrm>
            <a:off x="391501" y="3620616"/>
            <a:ext cx="5447966" cy="1752600"/>
          </a:xfrm>
        </p:spPr>
        <p:txBody>
          <a:bodyPr lIns="36000" rIns="36000">
            <a:normAutofit/>
          </a:bodyPr>
          <a:lstStyle>
            <a:lvl1pPr marL="0" indent="0" algn="l">
              <a:buNone/>
              <a:defRPr sz="16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126" y="295900"/>
            <a:ext cx="2457743" cy="677446"/>
          </a:xfrm>
          <a:prstGeom prst="rect">
            <a:avLst/>
          </a:prstGeom>
        </p:spPr>
      </p:pic>
    </p:spTree>
    <p:extLst>
      <p:ext uri="{BB962C8B-B14F-4D97-AF65-F5344CB8AC3E}">
        <p14:creationId xmlns:p14="http://schemas.microsoft.com/office/powerpoint/2010/main" val="38709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Divider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6497" b="9666"/>
          <a:stretch/>
        </p:blipFill>
        <p:spPr>
          <a:xfrm>
            <a:off x="0" y="1"/>
            <a:ext cx="11031589" cy="6858001"/>
          </a:xfrm>
          <a:prstGeom prst="rect">
            <a:avLst/>
          </a:prstGeom>
        </p:spPr>
      </p:pic>
      <p:grpSp>
        <p:nvGrpSpPr>
          <p:cNvPr id="6" name="Group 5"/>
          <p:cNvGrpSpPr/>
          <p:nvPr userDrawn="1"/>
        </p:nvGrpSpPr>
        <p:grpSpPr>
          <a:xfrm>
            <a:off x="10983080" y="1"/>
            <a:ext cx="1222277" cy="6858000"/>
            <a:chOff x="8271538" y="1"/>
            <a:chExt cx="916469" cy="6858000"/>
          </a:xfrm>
        </p:grpSpPr>
        <p:sp>
          <p:nvSpPr>
            <p:cNvPr id="5" name="Rectangle 4"/>
            <p:cNvSpPr/>
            <p:nvPr userDrawn="1"/>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ctrTitle"/>
          </p:nvPr>
        </p:nvSpPr>
        <p:spPr>
          <a:xfrm>
            <a:off x="391500" y="2130426"/>
            <a:ext cx="7050586" cy="2018655"/>
          </a:xfrm>
        </p:spPr>
        <p:txBody>
          <a:bodyPr lIns="36000" rIns="36000">
            <a:normAutofit/>
          </a:bodyPr>
          <a:lstStyle>
            <a:lvl1pPr algn="l">
              <a:defRPr sz="3600">
                <a:solidFill>
                  <a:schemeClr val="bg1"/>
                </a:solidFill>
              </a:defRPr>
            </a:lvl1pPr>
          </a:lstStyle>
          <a:p>
            <a:r>
              <a:rPr lang="en-US"/>
              <a:t>Click to edit Master title style</a:t>
            </a:r>
            <a:endParaRPr lang="en-GB" dirty="0"/>
          </a:p>
        </p:txBody>
      </p:sp>
      <p:sp>
        <p:nvSpPr>
          <p:cNvPr id="3" name="Subtitle 2"/>
          <p:cNvSpPr>
            <a:spLocks noGrp="1"/>
          </p:cNvSpPr>
          <p:nvPr>
            <p:ph type="subTitle" idx="1" hasCustomPrompt="1"/>
          </p:nvPr>
        </p:nvSpPr>
        <p:spPr>
          <a:xfrm>
            <a:off x="265479" y="4996263"/>
            <a:ext cx="5447966" cy="1752600"/>
          </a:xfrm>
        </p:spPr>
        <p:txBody>
          <a:bodyPr lIns="36000" rIns="36000" anchor="b">
            <a:normAutofit/>
          </a:bodyPr>
          <a:lstStyle>
            <a:lvl1pPr marL="0" indent="0" algn="l">
              <a:buNone/>
              <a:defRPr sz="8800" b="0" spc="-3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No.</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127" y="295901"/>
            <a:ext cx="2457739" cy="677445"/>
          </a:xfrm>
          <a:prstGeom prst="rect">
            <a:avLst/>
          </a:prstGeom>
        </p:spPr>
      </p:pic>
    </p:spTree>
    <p:extLst>
      <p:ext uri="{BB962C8B-B14F-4D97-AF65-F5344CB8AC3E}">
        <p14:creationId xmlns:p14="http://schemas.microsoft.com/office/powerpoint/2010/main" val="18065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Divider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83" b="15890"/>
          <a:stretch/>
        </p:blipFill>
        <p:spPr>
          <a:xfrm>
            <a:off x="0" y="1"/>
            <a:ext cx="11220495" cy="6858000"/>
          </a:xfrm>
          <a:prstGeom prst="rect">
            <a:avLst/>
          </a:prstGeom>
        </p:spPr>
      </p:pic>
      <p:sp>
        <p:nvSpPr>
          <p:cNvPr id="2" name="Title 1"/>
          <p:cNvSpPr>
            <a:spLocks noGrp="1"/>
          </p:cNvSpPr>
          <p:nvPr>
            <p:ph type="ctrTitle"/>
          </p:nvPr>
        </p:nvSpPr>
        <p:spPr>
          <a:xfrm>
            <a:off x="391500" y="2130426"/>
            <a:ext cx="7050586" cy="2018655"/>
          </a:xfrm>
        </p:spPr>
        <p:txBody>
          <a:bodyPr lIns="36000" rIns="36000">
            <a:normAutofit/>
          </a:bodyPr>
          <a:lstStyle>
            <a:lvl1pPr algn="l">
              <a:defRPr sz="3600">
                <a:solidFill>
                  <a:schemeClr val="bg1"/>
                </a:solidFill>
              </a:defRPr>
            </a:lvl1pPr>
          </a:lstStyle>
          <a:p>
            <a:r>
              <a:rPr lang="en-US"/>
              <a:t>Click to edit Master title style</a:t>
            </a:r>
            <a:endParaRPr lang="en-GB" dirty="0"/>
          </a:p>
        </p:txBody>
      </p:sp>
      <p:sp>
        <p:nvSpPr>
          <p:cNvPr id="3" name="Subtitle 2"/>
          <p:cNvSpPr>
            <a:spLocks noGrp="1"/>
          </p:cNvSpPr>
          <p:nvPr>
            <p:ph type="subTitle" idx="1" hasCustomPrompt="1"/>
          </p:nvPr>
        </p:nvSpPr>
        <p:spPr>
          <a:xfrm>
            <a:off x="265479" y="4996263"/>
            <a:ext cx="5447966" cy="1752600"/>
          </a:xfrm>
        </p:spPr>
        <p:txBody>
          <a:bodyPr lIns="36000" rIns="36000" anchor="b">
            <a:normAutofit/>
          </a:bodyPr>
          <a:lstStyle>
            <a:lvl1pPr marL="0" indent="0" algn="l">
              <a:buNone/>
              <a:defRPr sz="8800" b="0" spc="-3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No.</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127" y="295901"/>
            <a:ext cx="2457739" cy="677445"/>
          </a:xfrm>
          <a:prstGeom prst="rect">
            <a:avLst/>
          </a:prstGeom>
        </p:spPr>
      </p:pic>
      <p:grpSp>
        <p:nvGrpSpPr>
          <p:cNvPr id="11" name="Group 10"/>
          <p:cNvGrpSpPr/>
          <p:nvPr userDrawn="1"/>
        </p:nvGrpSpPr>
        <p:grpSpPr>
          <a:xfrm>
            <a:off x="10983080" y="1"/>
            <a:ext cx="1222277" cy="6858000"/>
            <a:chOff x="8271538" y="1"/>
            <a:chExt cx="916469" cy="6858000"/>
          </a:xfrm>
        </p:grpSpPr>
        <p:sp>
          <p:nvSpPr>
            <p:cNvPr id="12" name="Rectangle 11"/>
            <p:cNvSpPr/>
            <p:nvPr userDrawn="1"/>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3454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1_Divider B">
    <p:spTree>
      <p:nvGrpSpPr>
        <p:cNvPr id="1" name=""/>
        <p:cNvGrpSpPr/>
        <p:nvPr/>
      </p:nvGrpSpPr>
      <p:grpSpPr>
        <a:xfrm>
          <a:off x="0" y="0"/>
          <a:ext cx="0" cy="0"/>
          <a:chOff x="0" y="0"/>
          <a:chExt cx="0" cy="0"/>
        </a:xfrm>
      </p:grpSpPr>
      <p:sp>
        <p:nvSpPr>
          <p:cNvPr id="4" name="Rectangle 3"/>
          <p:cNvSpPr/>
          <p:nvPr userDrawn="1"/>
        </p:nvSpPr>
        <p:spPr>
          <a:xfrm>
            <a:off x="0" y="0"/>
            <a:ext cx="10995407" cy="6858000"/>
          </a:xfrm>
          <a:prstGeom prst="rect">
            <a:avLst/>
          </a:prstGeom>
          <a:solidFill>
            <a:srgbClr val="00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1500" y="2130426"/>
            <a:ext cx="7050586" cy="2018655"/>
          </a:xfrm>
        </p:spPr>
        <p:txBody>
          <a:bodyPr lIns="36000" rIns="36000">
            <a:normAutofit/>
          </a:bodyPr>
          <a:lstStyle>
            <a:lvl1pPr algn="l">
              <a:defRPr sz="3600">
                <a:solidFill>
                  <a:schemeClr val="bg1"/>
                </a:solidFill>
              </a:defRPr>
            </a:lvl1pPr>
          </a:lstStyle>
          <a:p>
            <a:r>
              <a:rPr lang="en-US"/>
              <a:t>Click to edit Master title style</a:t>
            </a:r>
            <a:endParaRPr lang="en-GB" dirty="0"/>
          </a:p>
        </p:txBody>
      </p:sp>
      <p:sp>
        <p:nvSpPr>
          <p:cNvPr id="3" name="Subtitle 2"/>
          <p:cNvSpPr>
            <a:spLocks noGrp="1"/>
          </p:cNvSpPr>
          <p:nvPr>
            <p:ph type="subTitle" idx="1" hasCustomPrompt="1"/>
          </p:nvPr>
        </p:nvSpPr>
        <p:spPr>
          <a:xfrm>
            <a:off x="265479" y="4996263"/>
            <a:ext cx="5447966" cy="1752600"/>
          </a:xfrm>
        </p:spPr>
        <p:txBody>
          <a:bodyPr lIns="36000" rIns="36000" anchor="b">
            <a:normAutofit/>
          </a:bodyPr>
          <a:lstStyle>
            <a:lvl1pPr marL="0" indent="0" algn="l">
              <a:buNone/>
              <a:defRPr sz="8800" b="0" spc="-30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No.</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127" y="295901"/>
            <a:ext cx="2457739" cy="677445"/>
          </a:xfrm>
          <a:prstGeom prst="rect">
            <a:avLst/>
          </a:prstGeom>
        </p:spPr>
      </p:pic>
      <p:grpSp>
        <p:nvGrpSpPr>
          <p:cNvPr id="11" name="Group 10"/>
          <p:cNvGrpSpPr/>
          <p:nvPr userDrawn="1"/>
        </p:nvGrpSpPr>
        <p:grpSpPr>
          <a:xfrm>
            <a:off x="10983080" y="1"/>
            <a:ext cx="1222277" cy="6858000"/>
            <a:chOff x="8271538" y="1"/>
            <a:chExt cx="916469" cy="6858000"/>
          </a:xfrm>
        </p:grpSpPr>
        <p:sp>
          <p:nvSpPr>
            <p:cNvPr id="12" name="Rectangle 11"/>
            <p:cNvSpPr/>
            <p:nvPr userDrawn="1"/>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3177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F2AF39-F53C-4E00-924A-075C5FABD984}" type="datetime4">
              <a:rPr lang="en-GB" smtClean="0"/>
              <a:t>30 July 2020</a:t>
            </a:fld>
            <a:endParaRPr lang="en-GB"/>
          </a:p>
        </p:txBody>
      </p:sp>
      <p:sp>
        <p:nvSpPr>
          <p:cNvPr id="5" name="Footer Placeholder 4"/>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144226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7864" y="269776"/>
            <a:ext cx="1109168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87864" y="1772817"/>
            <a:ext cx="5386202"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905516" y="1772817"/>
            <a:ext cx="5386202"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9EF5E671-99CD-4177-8DBC-0CF7E502D28B}" type="datetime4">
              <a:rPr lang="en-GB" smtClean="0"/>
              <a:t>30 July 2020</a:t>
            </a:fld>
            <a:endParaRPr lang="en-GB"/>
          </a:p>
        </p:txBody>
      </p:sp>
      <p:sp>
        <p:nvSpPr>
          <p:cNvPr id="6" name="Footer Placeholder 5"/>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344492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a:xfrm>
            <a:off x="287864" y="269776"/>
            <a:ext cx="1109168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87864" y="1772817"/>
            <a:ext cx="7250258"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A5065BC2-2DAA-4D80-B2E4-0F86901ECE4F}" type="datetime4">
              <a:rPr lang="en-GB" smtClean="0"/>
              <a:t>30 July 2020</a:t>
            </a:fld>
            <a:endParaRPr lang="en-GB"/>
          </a:p>
        </p:txBody>
      </p:sp>
      <p:sp>
        <p:nvSpPr>
          <p:cNvPr id="6" name="Footer Placeholder 5"/>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415887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87864" y="269776"/>
            <a:ext cx="1109168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87864" y="1772817"/>
            <a:ext cx="4753331"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617409" y="1772817"/>
            <a:ext cx="5674309" cy="224180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CDEBB757-A882-40E6-9573-0CE4F2ECDB20}" type="datetime4">
              <a:rPr lang="en-GB" smtClean="0"/>
              <a:t>30 July 2020</a:t>
            </a:fld>
            <a:endParaRPr lang="en-GB"/>
          </a:p>
        </p:txBody>
      </p:sp>
      <p:sp>
        <p:nvSpPr>
          <p:cNvPr id="6" name="Footer Placeholder 5"/>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5617409" y="4139528"/>
            <a:ext cx="5674309" cy="224180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37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87864" y="269776"/>
            <a:ext cx="11091685"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287864" y="1772817"/>
            <a:ext cx="4753331"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233597" y="1772816"/>
            <a:ext cx="2976775" cy="3384376"/>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BB6139EF-FFC8-4ECA-877C-C6DEDC2F8671}" type="datetime4">
              <a:rPr lang="en-GB" smtClean="0"/>
              <a:t>30 July 2020</a:t>
            </a:fld>
            <a:endParaRPr lang="en-GB"/>
          </a:p>
        </p:txBody>
      </p:sp>
      <p:sp>
        <p:nvSpPr>
          <p:cNvPr id="6" name="Footer Placeholder 5"/>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0" name="Content Placeholder 3"/>
          <p:cNvSpPr>
            <a:spLocks noGrp="1"/>
          </p:cNvSpPr>
          <p:nvPr>
            <p:ph sz="half" idx="14"/>
          </p:nvPr>
        </p:nvSpPr>
        <p:spPr>
          <a:xfrm>
            <a:off x="8306739" y="1772816"/>
            <a:ext cx="2976775" cy="3384376"/>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164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87864" y="269776"/>
            <a:ext cx="11091685" cy="1143000"/>
          </a:xfrm>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fld id="{F618F212-E481-44F7-B42C-806BFC6E29C3}" type="datetime4">
              <a:rPr lang="en-GB" smtClean="0"/>
              <a:t>30 July 2020</a:t>
            </a:fld>
            <a:endParaRPr lang="en-GB"/>
          </a:p>
        </p:txBody>
      </p:sp>
      <p:sp>
        <p:nvSpPr>
          <p:cNvPr id="7" name="Slide Number Placeholder 6"/>
          <p:cNvSpPr>
            <a:spLocks noGrp="1"/>
          </p:cNvSpPr>
          <p:nvPr>
            <p:ph type="sldNum" sz="quarter" idx="12"/>
          </p:nvPr>
        </p:nvSpPr>
        <p:spPr/>
        <p:txBody>
          <a:bodyPr/>
          <a:lstStyle/>
          <a:p>
            <a:fld id="{786194A1-5B28-41B4-A256-7AB656992733}" type="slidenum">
              <a:rPr lang="en-GB" smtClean="0"/>
              <a:t>‹#›</a:t>
            </a:fld>
            <a:endParaRPr lang="en-GB"/>
          </a:p>
        </p:txBody>
      </p:sp>
      <p:sp>
        <p:nvSpPr>
          <p:cNvPr id="11" name="Picture Placeholder 10"/>
          <p:cNvSpPr>
            <a:spLocks noGrp="1"/>
          </p:cNvSpPr>
          <p:nvPr>
            <p:ph type="pic" sz="quarter" idx="14"/>
          </p:nvPr>
        </p:nvSpPr>
        <p:spPr>
          <a:xfrm>
            <a:off x="431912" y="2420888"/>
            <a:ext cx="2208575" cy="1656184"/>
          </a:xfrm>
        </p:spPr>
        <p:txBody>
          <a:bodyPr/>
          <a:lstStyle/>
          <a:p>
            <a:r>
              <a:rPr lang="en-US"/>
              <a:t>Click icon to add picture</a:t>
            </a:r>
            <a:endParaRPr lang="en-GB"/>
          </a:p>
        </p:txBody>
      </p:sp>
      <p:sp>
        <p:nvSpPr>
          <p:cNvPr id="12" name="Picture Placeholder 10"/>
          <p:cNvSpPr>
            <a:spLocks noGrp="1"/>
          </p:cNvSpPr>
          <p:nvPr>
            <p:ph type="pic" sz="quarter" idx="15"/>
          </p:nvPr>
        </p:nvSpPr>
        <p:spPr>
          <a:xfrm>
            <a:off x="2640626" y="2420888"/>
            <a:ext cx="2208575" cy="1656184"/>
          </a:xfrm>
        </p:spPr>
        <p:txBody>
          <a:bodyPr/>
          <a:lstStyle/>
          <a:p>
            <a:r>
              <a:rPr lang="en-US"/>
              <a:t>Click icon to add picture</a:t>
            </a:r>
            <a:endParaRPr lang="en-GB"/>
          </a:p>
        </p:txBody>
      </p:sp>
      <p:sp>
        <p:nvSpPr>
          <p:cNvPr id="13" name="Picture Placeholder 10"/>
          <p:cNvSpPr>
            <a:spLocks noGrp="1"/>
          </p:cNvSpPr>
          <p:nvPr>
            <p:ph type="pic" sz="quarter" idx="16"/>
          </p:nvPr>
        </p:nvSpPr>
        <p:spPr>
          <a:xfrm>
            <a:off x="4849340" y="2420888"/>
            <a:ext cx="2208575" cy="1656184"/>
          </a:xfrm>
        </p:spPr>
        <p:txBody>
          <a:bodyPr/>
          <a:lstStyle/>
          <a:p>
            <a:r>
              <a:rPr lang="en-US"/>
              <a:t>Click icon to add picture</a:t>
            </a:r>
            <a:endParaRPr lang="en-GB"/>
          </a:p>
        </p:txBody>
      </p:sp>
      <p:sp>
        <p:nvSpPr>
          <p:cNvPr id="14" name="Picture Placeholder 10"/>
          <p:cNvSpPr>
            <a:spLocks noGrp="1"/>
          </p:cNvSpPr>
          <p:nvPr>
            <p:ph type="pic" sz="quarter" idx="17"/>
          </p:nvPr>
        </p:nvSpPr>
        <p:spPr>
          <a:xfrm>
            <a:off x="7058054" y="2420888"/>
            <a:ext cx="2208575" cy="1656184"/>
          </a:xfrm>
        </p:spPr>
        <p:txBody>
          <a:bodyPr/>
          <a:lstStyle/>
          <a:p>
            <a:r>
              <a:rPr lang="en-US"/>
              <a:t>Click icon to add picture</a:t>
            </a:r>
            <a:endParaRPr lang="en-GB"/>
          </a:p>
        </p:txBody>
      </p:sp>
      <p:sp>
        <p:nvSpPr>
          <p:cNvPr id="15" name="Picture Placeholder 10"/>
          <p:cNvSpPr>
            <a:spLocks noGrp="1"/>
          </p:cNvSpPr>
          <p:nvPr>
            <p:ph type="pic" sz="quarter" idx="18"/>
          </p:nvPr>
        </p:nvSpPr>
        <p:spPr>
          <a:xfrm>
            <a:off x="9266765" y="2420888"/>
            <a:ext cx="2208575" cy="1656184"/>
          </a:xfrm>
        </p:spPr>
        <p:txBody>
          <a:bodyPr/>
          <a:lstStyle/>
          <a:p>
            <a:r>
              <a:rPr lang="en-US"/>
              <a:t>Click icon to add picture</a:t>
            </a:r>
            <a:endParaRPr lang="en-GB"/>
          </a:p>
        </p:txBody>
      </p:sp>
      <p:sp>
        <p:nvSpPr>
          <p:cNvPr id="18" name="Text Placeholder 17"/>
          <p:cNvSpPr>
            <a:spLocks noGrp="1"/>
          </p:cNvSpPr>
          <p:nvPr>
            <p:ph type="body" sz="quarter" idx="19"/>
          </p:nvPr>
        </p:nvSpPr>
        <p:spPr>
          <a:xfrm>
            <a:off x="298862" y="4221089"/>
            <a:ext cx="2160563"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sz="900" spc="30" baseline="0">
                <a:solidFill>
                  <a:schemeClr val="tx2"/>
                </a:solidFill>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19" name="Text Placeholder 17"/>
          <p:cNvSpPr>
            <a:spLocks noGrp="1"/>
          </p:cNvSpPr>
          <p:nvPr>
            <p:ph type="body" sz="quarter" idx="20"/>
          </p:nvPr>
        </p:nvSpPr>
        <p:spPr>
          <a:xfrm>
            <a:off x="2509472" y="4221089"/>
            <a:ext cx="2160563"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lang="en-US" sz="900" kern="1200" spc="30" baseline="0" dirty="0" smtClean="0">
                <a:solidFill>
                  <a:schemeClr val="tx2"/>
                </a:solidFill>
                <a:latin typeface="+mn-lt"/>
                <a:ea typeface="+mn-ea"/>
                <a:cs typeface="+mn-cs"/>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0" name="Text Placeholder 17"/>
          <p:cNvSpPr>
            <a:spLocks noGrp="1"/>
          </p:cNvSpPr>
          <p:nvPr>
            <p:ph type="body" sz="quarter" idx="21"/>
          </p:nvPr>
        </p:nvSpPr>
        <p:spPr>
          <a:xfrm>
            <a:off x="4720082" y="4221089"/>
            <a:ext cx="2160563"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lang="en-US" sz="900" kern="1200" spc="30" baseline="0" dirty="0" smtClean="0">
                <a:solidFill>
                  <a:schemeClr val="tx2"/>
                </a:solidFill>
                <a:latin typeface="+mn-lt"/>
                <a:ea typeface="+mn-ea"/>
                <a:cs typeface="+mn-cs"/>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1" name="Text Placeholder 17"/>
          <p:cNvSpPr>
            <a:spLocks noGrp="1"/>
          </p:cNvSpPr>
          <p:nvPr>
            <p:ph type="body" sz="quarter" idx="22"/>
          </p:nvPr>
        </p:nvSpPr>
        <p:spPr>
          <a:xfrm>
            <a:off x="6930692" y="4221089"/>
            <a:ext cx="2160563"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lang="en-US" sz="900" kern="1200" spc="30" baseline="0" dirty="0" smtClean="0">
                <a:solidFill>
                  <a:schemeClr val="tx2"/>
                </a:solidFill>
                <a:latin typeface="+mn-lt"/>
                <a:ea typeface="+mn-ea"/>
                <a:cs typeface="+mn-cs"/>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22" name="Text Placeholder 17"/>
          <p:cNvSpPr>
            <a:spLocks noGrp="1"/>
          </p:cNvSpPr>
          <p:nvPr>
            <p:ph type="body" sz="quarter" idx="23"/>
          </p:nvPr>
        </p:nvSpPr>
        <p:spPr>
          <a:xfrm>
            <a:off x="9141302" y="4221089"/>
            <a:ext cx="2160563" cy="1655763"/>
          </a:xfrm>
        </p:spPr>
        <p:txBody>
          <a:bodyPr>
            <a:normAutofit/>
          </a:bodyPr>
          <a:lstStyle>
            <a:lvl1pPr>
              <a:spcBef>
                <a:spcPts val="0"/>
              </a:spcBef>
              <a:spcAft>
                <a:spcPts val="600"/>
              </a:spcAft>
              <a:defRPr sz="1100">
                <a:solidFill>
                  <a:schemeClr val="accent1"/>
                </a:solidFill>
              </a:defRPr>
            </a:lvl1pPr>
            <a:lvl2pPr marL="0" indent="0">
              <a:spcBef>
                <a:spcPts val="0"/>
              </a:spcBef>
              <a:spcAft>
                <a:spcPts val="600"/>
              </a:spcAft>
              <a:buNone/>
              <a:defRPr lang="en-US" sz="900" kern="1200" spc="30" baseline="0" dirty="0" smtClean="0">
                <a:solidFill>
                  <a:schemeClr val="tx2"/>
                </a:solidFill>
                <a:latin typeface="+mn-lt"/>
                <a:ea typeface="+mn-ea"/>
                <a:cs typeface="+mn-cs"/>
              </a:defRPr>
            </a:lvl2pPr>
            <a:lvl3pPr marL="0" indent="0">
              <a:spcBef>
                <a:spcPts val="0"/>
              </a:spcBef>
              <a:spcAft>
                <a:spcPts val="600"/>
              </a:spcAft>
              <a:buNone/>
              <a:defRPr sz="900">
                <a:solidFill>
                  <a:schemeClr val="accent2"/>
                </a:solidFill>
              </a:defRPr>
            </a:lvl3pPr>
            <a:lvl4pPr>
              <a:defRPr sz="900"/>
            </a:lvl4pPr>
            <a:lvl5pPr>
              <a:defRPr sz="900"/>
            </a:lvl5pPr>
          </a:lstStyle>
          <a:p>
            <a:pPr lvl="0"/>
            <a:r>
              <a:rPr lang="en-US"/>
              <a:t>Click to edit Master text styles</a:t>
            </a:r>
          </a:p>
          <a:p>
            <a:pPr lvl="1"/>
            <a:r>
              <a:rPr lang="en-US"/>
              <a:t>Second level</a:t>
            </a:r>
          </a:p>
          <a:p>
            <a:pPr lvl="2"/>
            <a:r>
              <a:rPr lang="en-US"/>
              <a:t>Third level</a:t>
            </a:r>
          </a:p>
        </p:txBody>
      </p:sp>
      <p:sp>
        <p:nvSpPr>
          <p:cNvPr id="3" name="Footer Placeholder 2"/>
          <p:cNvSpPr>
            <a:spLocks noGrp="1"/>
          </p:cNvSpPr>
          <p:nvPr>
            <p:ph type="ftr" sz="quarter" idx="24"/>
          </p:nvPr>
        </p:nvSpPr>
        <p:spPr>
          <a:xfrm>
            <a:off x="2261629" y="6426299"/>
            <a:ext cx="6620993" cy="365125"/>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102968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766716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24pt Blu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marL="0" indent="0">
              <a:buNone/>
              <a:defRPr sz="2400">
                <a:solidFill>
                  <a:schemeClr val="accent1"/>
                </a:solidFill>
              </a:defRPr>
            </a:lvl1pPr>
            <a:lvl2pPr marL="457200" indent="0">
              <a:buNone/>
              <a:defRPr sz="2000">
                <a:solidFill>
                  <a:schemeClr val="accent1"/>
                </a:solidFill>
              </a:defRPr>
            </a:lvl2pPr>
            <a:lvl3pPr marL="914400" indent="0">
              <a:buNone/>
              <a:defRPr sz="18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F95EB17-06C6-4232-B375-440704522892}" type="datetime4">
              <a:rPr lang="en-GB" smtClean="0"/>
              <a:t>30 July 2020</a:t>
            </a:fld>
            <a:endParaRPr lang="en-GB"/>
          </a:p>
        </p:txBody>
      </p:sp>
      <p:sp>
        <p:nvSpPr>
          <p:cNvPr id="5" name="Footer Placeholder 4"/>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6" name="Slide Number Placeholder 5"/>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196278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8" name="Picture Placeholder 10"/>
          <p:cNvSpPr>
            <a:spLocks noGrp="1"/>
          </p:cNvSpPr>
          <p:nvPr>
            <p:ph type="pic" sz="quarter" idx="14"/>
          </p:nvPr>
        </p:nvSpPr>
        <p:spPr>
          <a:xfrm>
            <a:off x="431913" y="1844676"/>
            <a:ext cx="7586388" cy="4392637"/>
          </a:xfrm>
        </p:spPr>
        <p:txBody>
          <a:bodyPr/>
          <a:lstStyle/>
          <a:p>
            <a:r>
              <a:rPr lang="en-US"/>
              <a:t>Click icon to add picture</a:t>
            </a:r>
            <a:endParaRPr lang="en-GB"/>
          </a:p>
        </p:txBody>
      </p:sp>
      <p:sp>
        <p:nvSpPr>
          <p:cNvPr id="9" name="Date Placeholder 8"/>
          <p:cNvSpPr>
            <a:spLocks noGrp="1"/>
          </p:cNvSpPr>
          <p:nvPr>
            <p:ph type="dt" sz="half" idx="15"/>
          </p:nvPr>
        </p:nvSpPr>
        <p:spPr/>
        <p:txBody>
          <a:bodyPr/>
          <a:lstStyle/>
          <a:p>
            <a:fld id="{0D94F3F4-7326-4768-80B1-DA9CB78CFC5D}" type="datetime4">
              <a:rPr lang="en-GB" smtClean="0"/>
              <a:t>30 July 2020</a:t>
            </a:fld>
            <a:endParaRPr lang="en-GB" dirty="0"/>
          </a:p>
        </p:txBody>
      </p:sp>
      <p:sp>
        <p:nvSpPr>
          <p:cNvPr id="10" name="Footer Placeholder 9"/>
          <p:cNvSpPr>
            <a:spLocks noGrp="1"/>
          </p:cNvSpPr>
          <p:nvPr>
            <p:ph type="ftr" sz="quarter" idx="16"/>
          </p:nvPr>
        </p:nvSpPr>
        <p:spPr>
          <a:xfrm>
            <a:off x="2261629" y="6426299"/>
            <a:ext cx="6620993" cy="365125"/>
          </a:xfrm>
          <a:prstGeom prst="rect">
            <a:avLst/>
          </a:prstGeom>
        </p:spPr>
        <p:txBody>
          <a:bodyPr/>
          <a:lstStyle/>
          <a:p>
            <a:r>
              <a:rPr lang="en-GB"/>
              <a:t>Presentation Title</a:t>
            </a:r>
            <a:endParaRPr lang="en-GB" dirty="0"/>
          </a:p>
        </p:txBody>
      </p:sp>
      <p:sp>
        <p:nvSpPr>
          <p:cNvPr id="11" name="Slide Number Placeholder 10"/>
          <p:cNvSpPr>
            <a:spLocks noGrp="1"/>
          </p:cNvSpPr>
          <p:nvPr>
            <p:ph type="sldNum" sz="quarter" idx="17"/>
          </p:nvPr>
        </p:nvSpPr>
        <p:spPr/>
        <p:txBody>
          <a:bodyPr/>
          <a:lstStyle/>
          <a:p>
            <a:fld id="{786194A1-5B28-41B4-A256-7AB656992733}" type="slidenum">
              <a:rPr lang="en-GB" smtClean="0"/>
              <a:pPr/>
              <a:t>‹#›</a:t>
            </a:fld>
            <a:endParaRPr lang="en-GB"/>
          </a:p>
        </p:txBody>
      </p:sp>
    </p:spTree>
    <p:extLst>
      <p:ext uri="{BB962C8B-B14F-4D97-AF65-F5344CB8AC3E}">
        <p14:creationId xmlns:p14="http://schemas.microsoft.com/office/powerpoint/2010/main" val="313712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15CEEF1-EBA6-4FE0-BD3F-2AEC7C213697}" type="datetime4">
              <a:rPr lang="en-GB" smtClean="0"/>
              <a:t>30 July 2020</a:t>
            </a:fld>
            <a:endParaRPr lang="en-GB"/>
          </a:p>
        </p:txBody>
      </p:sp>
      <p:sp>
        <p:nvSpPr>
          <p:cNvPr id="4" name="Footer Placeholder 3"/>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5" name="Slide Number Placeholder 4"/>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186937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F131E-429A-4FBD-A740-D89CA188F899}" type="datetime4">
              <a:rPr lang="en-GB" smtClean="0"/>
              <a:t>30 July 2020</a:t>
            </a:fld>
            <a:endParaRPr lang="en-GB"/>
          </a:p>
        </p:txBody>
      </p:sp>
      <p:sp>
        <p:nvSpPr>
          <p:cNvPr id="3" name="Footer Placeholder 2"/>
          <p:cNvSpPr>
            <a:spLocks noGrp="1"/>
          </p:cNvSpPr>
          <p:nvPr>
            <p:ph type="ftr" sz="quarter" idx="11"/>
          </p:nvPr>
        </p:nvSpPr>
        <p:spPr>
          <a:xfrm>
            <a:off x="2261629" y="6426299"/>
            <a:ext cx="6620993" cy="365125"/>
          </a:xfrm>
          <a:prstGeom prst="rect">
            <a:avLst/>
          </a:prstGeom>
        </p:spPr>
        <p:txBody>
          <a:bodyPr/>
          <a:lstStyle/>
          <a:p>
            <a:r>
              <a:rPr lang="en-GB"/>
              <a:t>Presentation Title</a:t>
            </a:r>
          </a:p>
        </p:txBody>
      </p:sp>
      <p:sp>
        <p:nvSpPr>
          <p:cNvPr id="4" name="Slide Number Placeholder 3"/>
          <p:cNvSpPr>
            <a:spLocks noGrp="1"/>
          </p:cNvSpPr>
          <p:nvPr>
            <p:ph type="sldNum" sz="quarter" idx="12"/>
          </p:nvPr>
        </p:nvSpPr>
        <p:spPr/>
        <p:txBody>
          <a:bodyPr/>
          <a:lstStyle/>
          <a:p>
            <a:fld id="{786194A1-5B28-41B4-A256-7AB656992733}" type="slidenum">
              <a:rPr lang="en-GB" smtClean="0"/>
              <a:t>‹#›</a:t>
            </a:fld>
            <a:endParaRPr lang="en-GB"/>
          </a:p>
        </p:txBody>
      </p:sp>
    </p:spTree>
    <p:extLst>
      <p:ext uri="{BB962C8B-B14F-4D97-AF65-F5344CB8AC3E}">
        <p14:creationId xmlns:p14="http://schemas.microsoft.com/office/powerpoint/2010/main" val="187070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034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486492"/>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7263" y="1143000"/>
            <a:ext cx="6818312" cy="4983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0555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775" y="4800600"/>
            <a:ext cx="7316788"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90775"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90775"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917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3.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68288" y="179388"/>
            <a:ext cx="4770858" cy="56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6000" rIns="91440" bIns="36000" numCol="1" anchor="t" anchorCtr="0" compatLnSpc="1">
            <a:prstTxWarp prst="textNoShape">
              <a:avLst/>
            </a:prstTxWarp>
            <a:spAutoFit/>
          </a:bodyPr>
          <a:lstStyle/>
          <a:p>
            <a:pPr lvl="0"/>
            <a:r>
              <a:rPr lang="en-GB" dirty="0"/>
              <a:t>Title of presentation</a:t>
            </a:r>
          </a:p>
        </p:txBody>
      </p:sp>
      <p:sp>
        <p:nvSpPr>
          <p:cNvPr id="2052" name="Rectangle 4"/>
          <p:cNvSpPr>
            <a:spLocks noGrp="1" noChangeArrowheads="1"/>
          </p:cNvSpPr>
          <p:nvPr>
            <p:ph type="body" idx="1"/>
          </p:nvPr>
        </p:nvSpPr>
        <p:spPr bwMode="auto">
          <a:xfrm>
            <a:off x="230187" y="1066800"/>
            <a:ext cx="9859962" cy="1717675"/>
          </a:xfrm>
          <a:prstGeom prst="rect">
            <a:avLst/>
          </a:prstGeom>
          <a:noFill/>
          <a:ln>
            <a:noFill/>
          </a:ln>
          <a:effectLst/>
          <a:extLst>
            <a:ext uri="{909E8E84-426E-40DD-AFC4-6F175D3DCCD1}">
              <a14:hiddenFill xmlns:a14="http://schemas.microsoft.com/office/drawing/2010/main">
                <a:solidFill>
                  <a:srgbClr val="FFFFFF">
                    <a:alpha val="69019"/>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dirty="0"/>
              <a:t>Click to edit Master text styles</a:t>
            </a:r>
          </a:p>
          <a:p>
            <a:pPr lvl="1"/>
            <a:r>
              <a:rPr lang="en-US" dirty="0"/>
              <a:t>second line</a:t>
            </a:r>
          </a:p>
          <a:p>
            <a:pPr lvl="2"/>
            <a:r>
              <a:rPr lang="en-US" dirty="0"/>
              <a:t>third line</a:t>
            </a:r>
          </a:p>
          <a:p>
            <a:pPr lvl="3"/>
            <a:r>
              <a:rPr lang="en-US" dirty="0"/>
              <a:t>fourth line</a:t>
            </a:r>
          </a:p>
          <a:p>
            <a:pPr lvl="4"/>
            <a:r>
              <a:rPr lang="en-US" dirty="0"/>
              <a:t>fifth line</a:t>
            </a:r>
          </a:p>
        </p:txBody>
      </p:sp>
      <p:cxnSp>
        <p:nvCxnSpPr>
          <p:cNvPr id="3" name="Straight Connector 2">
            <a:extLst>
              <a:ext uri="{FF2B5EF4-FFF2-40B4-BE49-F238E27FC236}">
                <a16:creationId xmlns:a16="http://schemas.microsoft.com/office/drawing/2014/main" id="{7EBD211A-DAC8-49E9-9D27-2193066BCB22}"/>
              </a:ext>
            </a:extLst>
          </p:cNvPr>
          <p:cNvCxnSpPr>
            <a:cxnSpLocks/>
          </p:cNvCxnSpPr>
          <p:nvPr userDrawn="1"/>
        </p:nvCxnSpPr>
        <p:spPr>
          <a:xfrm>
            <a:off x="268288" y="838200"/>
            <a:ext cx="11544299"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2A95148-5BE9-425B-A711-FA19703267D7}"/>
              </a:ext>
            </a:extLst>
          </p:cNvPr>
          <p:cNvGrpSpPr/>
          <p:nvPr userDrawn="1"/>
        </p:nvGrpSpPr>
        <p:grpSpPr>
          <a:xfrm>
            <a:off x="11812587" y="0"/>
            <a:ext cx="382588" cy="6858000"/>
            <a:chOff x="8924955" y="2492896"/>
            <a:chExt cx="223902" cy="2544655"/>
          </a:xfrm>
        </p:grpSpPr>
        <p:sp>
          <p:nvSpPr>
            <p:cNvPr id="7" name="Rectangle 6">
              <a:extLst>
                <a:ext uri="{FF2B5EF4-FFF2-40B4-BE49-F238E27FC236}">
                  <a16:creationId xmlns:a16="http://schemas.microsoft.com/office/drawing/2014/main" id="{E2266002-89B5-420D-89D4-FC59B5C78D00}"/>
                </a:ext>
              </a:extLst>
            </p:cNvPr>
            <p:cNvSpPr/>
            <p:nvPr userDrawn="1"/>
          </p:nvSpPr>
          <p:spPr>
            <a:xfrm>
              <a:off x="9041353" y="2492896"/>
              <a:ext cx="107504" cy="2544655"/>
            </a:xfrm>
            <a:prstGeom prst="rect">
              <a:avLst/>
            </a:prstGeom>
            <a:solidFill>
              <a:srgbClr val="BE0F3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BF870D88-B309-41C7-8522-D899D4D2A7B3}"/>
                </a:ext>
              </a:extLst>
            </p:cNvPr>
            <p:cNvSpPr/>
            <p:nvPr userDrawn="1"/>
          </p:nvSpPr>
          <p:spPr>
            <a:xfrm flipH="1">
              <a:off x="8996171" y="2492896"/>
              <a:ext cx="45719" cy="2544655"/>
            </a:xfrm>
            <a:prstGeom prst="rect">
              <a:avLst/>
            </a:prstGeom>
            <a:solidFill>
              <a:srgbClr val="84A5D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F57AF2BF-8B15-41FF-8AF9-ADB3A6375DFC}"/>
                </a:ext>
              </a:extLst>
            </p:cNvPr>
            <p:cNvSpPr/>
            <p:nvPr userDrawn="1"/>
          </p:nvSpPr>
          <p:spPr>
            <a:xfrm flipH="1">
              <a:off x="8924955" y="2492896"/>
              <a:ext cx="72000" cy="2544655"/>
            </a:xfrm>
            <a:prstGeom prst="rect">
              <a:avLst/>
            </a:prstGeom>
            <a:solidFill>
              <a:srgbClr val="00325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grpSp>
      <p:sp>
        <p:nvSpPr>
          <p:cNvPr id="10" name="Rectangle 9">
            <a:extLst>
              <a:ext uri="{FF2B5EF4-FFF2-40B4-BE49-F238E27FC236}">
                <a16:creationId xmlns:a16="http://schemas.microsoft.com/office/drawing/2014/main" id="{58F1B18B-9783-4CD5-8ECE-B6CEF6DECB46}"/>
              </a:ext>
            </a:extLst>
          </p:cNvPr>
          <p:cNvSpPr/>
          <p:nvPr userDrawn="1"/>
        </p:nvSpPr>
        <p:spPr>
          <a:xfrm>
            <a:off x="-1" y="6453189"/>
            <a:ext cx="11812587" cy="4048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DACDF88B-93A4-4CF3-B901-A140B2A6E39F}"/>
              </a:ext>
            </a:extLst>
          </p:cNvPr>
          <p:cNvSpPr>
            <a:spLocks noGrp="1"/>
          </p:cNvSpPr>
          <p:nvPr>
            <p:ph type="sldNum" sz="quarter" idx="4"/>
          </p:nvPr>
        </p:nvSpPr>
        <p:spPr>
          <a:xfrm>
            <a:off x="9374187" y="6481203"/>
            <a:ext cx="2133600" cy="365125"/>
          </a:xfrm>
          <a:prstGeom prst="rect">
            <a:avLst/>
          </a:prstGeom>
        </p:spPr>
        <p:txBody>
          <a:bodyPr vert="horz" lIns="91440" tIns="45720" rIns="91440" bIns="45720" rtlCol="0" anchor="ctr"/>
          <a:lstStyle>
            <a:lvl1pPr algn="r">
              <a:defRPr sz="1200">
                <a:solidFill>
                  <a:schemeClr val="tx1"/>
                </a:solidFill>
              </a:defRPr>
            </a:lvl1pPr>
          </a:lstStyle>
          <a:p>
            <a:fld id="{786194A1-5B28-41B4-A256-7AB656992733}" type="slidenum">
              <a:rPr lang="en-GB" smtClean="0"/>
              <a:pPr/>
              <a:t>‹#›</a:t>
            </a:fld>
            <a:endParaRPr lang="en-GB" dirty="0"/>
          </a:p>
        </p:txBody>
      </p:sp>
      <p:sp>
        <p:nvSpPr>
          <p:cNvPr id="12" name="TextBox 11">
            <a:extLst>
              <a:ext uri="{FF2B5EF4-FFF2-40B4-BE49-F238E27FC236}">
                <a16:creationId xmlns:a16="http://schemas.microsoft.com/office/drawing/2014/main" id="{5C9F98C8-94AC-49E8-B4F6-7F8F9964DA02}"/>
              </a:ext>
            </a:extLst>
          </p:cNvPr>
          <p:cNvSpPr txBox="1"/>
          <p:nvPr userDrawn="1"/>
        </p:nvSpPr>
        <p:spPr>
          <a:xfrm>
            <a:off x="218720" y="6502536"/>
            <a:ext cx="1616976" cy="230832"/>
          </a:xfrm>
          <a:prstGeom prst="rect">
            <a:avLst/>
          </a:prstGeom>
          <a:noFill/>
        </p:spPr>
        <p:txBody>
          <a:bodyPr wrap="square" rtlCol="0">
            <a:spAutoFit/>
          </a:bodyPr>
          <a:lstStyle/>
          <a:p>
            <a:r>
              <a:rPr lang="en-GB" sz="900" spc="20" baseline="0" dirty="0">
                <a:solidFill>
                  <a:schemeClr val="tx1"/>
                </a:solidFill>
              </a:rPr>
              <a:t>Brunel University London </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p:txStyles>
    <p:titleStyle>
      <a:lvl1pPr algn="l" rtl="0" eaLnBrk="0" fontAlgn="base" hangingPunct="0">
        <a:spcBef>
          <a:spcPct val="0"/>
        </a:spcBef>
        <a:spcAft>
          <a:spcPct val="0"/>
        </a:spcAft>
        <a:defRPr sz="3200">
          <a:solidFill>
            <a:schemeClr val="hlink"/>
          </a:solidFill>
          <a:latin typeface="Arial Black" panose="020B0A04020102020204" pitchFamily="34" charset="0"/>
          <a:ea typeface="+mj-ea"/>
          <a:cs typeface="+mj-cs"/>
        </a:defRPr>
      </a:lvl1pPr>
      <a:lvl2pPr algn="l" rtl="0" eaLnBrk="0" fontAlgn="base" hangingPunct="0">
        <a:spcBef>
          <a:spcPct val="0"/>
        </a:spcBef>
        <a:spcAft>
          <a:spcPct val="0"/>
        </a:spcAft>
        <a:defRPr sz="2400">
          <a:solidFill>
            <a:schemeClr val="hlink"/>
          </a:solidFill>
          <a:latin typeface="Eurostile" pitchFamily="2" charset="0"/>
        </a:defRPr>
      </a:lvl2pPr>
      <a:lvl3pPr algn="l" rtl="0" eaLnBrk="0" fontAlgn="base" hangingPunct="0">
        <a:spcBef>
          <a:spcPct val="0"/>
        </a:spcBef>
        <a:spcAft>
          <a:spcPct val="0"/>
        </a:spcAft>
        <a:defRPr sz="2400">
          <a:solidFill>
            <a:schemeClr val="hlink"/>
          </a:solidFill>
          <a:latin typeface="Eurostile" pitchFamily="2" charset="0"/>
        </a:defRPr>
      </a:lvl3pPr>
      <a:lvl4pPr algn="l" rtl="0" eaLnBrk="0" fontAlgn="base" hangingPunct="0">
        <a:spcBef>
          <a:spcPct val="0"/>
        </a:spcBef>
        <a:spcAft>
          <a:spcPct val="0"/>
        </a:spcAft>
        <a:defRPr sz="2400">
          <a:solidFill>
            <a:schemeClr val="hlink"/>
          </a:solidFill>
          <a:latin typeface="Eurostile" pitchFamily="2" charset="0"/>
        </a:defRPr>
      </a:lvl4pPr>
      <a:lvl5pPr algn="l" rtl="0" eaLnBrk="0" fontAlgn="base" hangingPunct="0">
        <a:spcBef>
          <a:spcPct val="0"/>
        </a:spcBef>
        <a:spcAft>
          <a:spcPct val="0"/>
        </a:spcAft>
        <a:defRPr sz="2400">
          <a:solidFill>
            <a:schemeClr val="hlink"/>
          </a:solidFill>
          <a:latin typeface="Eurostile" pitchFamily="2" charset="0"/>
        </a:defRPr>
      </a:lvl5pPr>
      <a:lvl6pPr marL="457200" algn="l" rtl="0" fontAlgn="base">
        <a:spcBef>
          <a:spcPct val="0"/>
        </a:spcBef>
        <a:spcAft>
          <a:spcPct val="0"/>
        </a:spcAft>
        <a:defRPr sz="2400">
          <a:solidFill>
            <a:schemeClr val="hlink"/>
          </a:solidFill>
          <a:latin typeface="Eurostile-Black-DTC" pitchFamily="2" charset="0"/>
        </a:defRPr>
      </a:lvl6pPr>
      <a:lvl7pPr marL="914400" algn="l" rtl="0" fontAlgn="base">
        <a:spcBef>
          <a:spcPct val="0"/>
        </a:spcBef>
        <a:spcAft>
          <a:spcPct val="0"/>
        </a:spcAft>
        <a:defRPr sz="2400">
          <a:solidFill>
            <a:schemeClr val="hlink"/>
          </a:solidFill>
          <a:latin typeface="Eurostile-Black-DTC" pitchFamily="2" charset="0"/>
        </a:defRPr>
      </a:lvl7pPr>
      <a:lvl8pPr marL="1371600" algn="l" rtl="0" fontAlgn="base">
        <a:spcBef>
          <a:spcPct val="0"/>
        </a:spcBef>
        <a:spcAft>
          <a:spcPct val="0"/>
        </a:spcAft>
        <a:defRPr sz="2400">
          <a:solidFill>
            <a:schemeClr val="hlink"/>
          </a:solidFill>
          <a:latin typeface="Eurostile-Black-DTC" pitchFamily="2" charset="0"/>
        </a:defRPr>
      </a:lvl8pPr>
      <a:lvl9pPr marL="1828800" algn="l" rtl="0" fontAlgn="base">
        <a:spcBef>
          <a:spcPct val="0"/>
        </a:spcBef>
        <a:spcAft>
          <a:spcPct val="0"/>
        </a:spcAft>
        <a:defRPr sz="2400">
          <a:solidFill>
            <a:schemeClr val="hlink"/>
          </a:solidFill>
          <a:latin typeface="Eurostile-Black-DTC" pitchFamily="2" charset="0"/>
        </a:defRPr>
      </a:lvl9pPr>
    </p:titleStyle>
    <p:bodyStyle>
      <a:lvl1pPr marL="266700" indent="-266700" algn="l" rtl="0" eaLnBrk="0" fontAlgn="base" hangingPunct="0">
        <a:spcBef>
          <a:spcPct val="20000"/>
        </a:spcBef>
        <a:spcAft>
          <a:spcPct val="0"/>
        </a:spcAft>
        <a:buClr>
          <a:srgbClr val="FF0000"/>
        </a:buClr>
        <a:buFont typeface="Webdings" pitchFamily="18" charset="2"/>
        <a:buChar char="4"/>
        <a:defRPr sz="2000">
          <a:solidFill>
            <a:schemeClr val="tx1"/>
          </a:solidFill>
          <a:latin typeface="+mn-lt"/>
          <a:ea typeface="+mn-ea"/>
          <a:cs typeface="+mn-cs"/>
        </a:defRPr>
      </a:lvl1pPr>
      <a:lvl2pPr marL="719138" indent="-273050" algn="l" rtl="0" eaLnBrk="0" fontAlgn="base" hangingPunct="0">
        <a:spcBef>
          <a:spcPct val="20000"/>
        </a:spcBef>
        <a:spcAft>
          <a:spcPct val="0"/>
        </a:spcAft>
        <a:buClr>
          <a:srgbClr val="646464"/>
        </a:buClr>
        <a:buFont typeface="Webdings" pitchFamily="18" charset="2"/>
        <a:buChar char="4"/>
        <a:defRPr>
          <a:solidFill>
            <a:schemeClr val="tx1"/>
          </a:solidFill>
          <a:latin typeface="+mn-lt"/>
        </a:defRPr>
      </a:lvl2pPr>
      <a:lvl3pPr marL="1160463" indent="-261938" algn="l" rtl="0" eaLnBrk="0" fontAlgn="base" hangingPunct="0">
        <a:spcBef>
          <a:spcPct val="20000"/>
        </a:spcBef>
        <a:spcAft>
          <a:spcPct val="0"/>
        </a:spcAft>
        <a:buClr>
          <a:srgbClr val="646464"/>
        </a:buClr>
        <a:buFont typeface="Webdings" pitchFamily="18" charset="2"/>
        <a:buChar char="4"/>
        <a:defRPr>
          <a:solidFill>
            <a:schemeClr val="tx1"/>
          </a:solidFill>
          <a:latin typeface="+mn-lt"/>
        </a:defRPr>
      </a:lvl3pPr>
      <a:lvl4pPr marL="1612900" indent="-273050" algn="l" rtl="0" eaLnBrk="0" fontAlgn="base" hangingPunct="0">
        <a:spcBef>
          <a:spcPct val="20000"/>
        </a:spcBef>
        <a:spcAft>
          <a:spcPct val="0"/>
        </a:spcAft>
        <a:buClr>
          <a:srgbClr val="646464"/>
        </a:buClr>
        <a:buFont typeface="Webdings" pitchFamily="18" charset="2"/>
        <a:buChar char="4"/>
        <a:defRPr>
          <a:solidFill>
            <a:schemeClr val="tx1"/>
          </a:solidFill>
          <a:latin typeface="+mn-lt"/>
        </a:defRPr>
      </a:lvl4pPr>
      <a:lvl5pPr marL="2065338" indent="-273050" algn="l" rtl="0" eaLnBrk="0" fontAlgn="base" hangingPunct="0">
        <a:spcBef>
          <a:spcPct val="20000"/>
        </a:spcBef>
        <a:spcAft>
          <a:spcPct val="0"/>
        </a:spcAft>
        <a:buClr>
          <a:srgbClr val="646464"/>
        </a:buClr>
        <a:buFont typeface="Webdings" pitchFamily="18" charset="2"/>
        <a:buChar char="4"/>
        <a:defRPr>
          <a:solidFill>
            <a:schemeClr val="tx1"/>
          </a:solidFill>
          <a:latin typeface="+mn-lt"/>
        </a:defRPr>
      </a:lvl5pPr>
      <a:lvl6pPr marL="2522538" indent="-273050" algn="l" rtl="0" fontAlgn="base">
        <a:spcBef>
          <a:spcPct val="20000"/>
        </a:spcBef>
        <a:spcAft>
          <a:spcPct val="0"/>
        </a:spcAft>
        <a:buClr>
          <a:srgbClr val="646464"/>
        </a:buClr>
        <a:buFont typeface="Webdings" pitchFamily="18" charset="2"/>
        <a:buChar char="4"/>
        <a:defRPr>
          <a:solidFill>
            <a:schemeClr val="tx1"/>
          </a:solidFill>
          <a:latin typeface="+mn-lt"/>
        </a:defRPr>
      </a:lvl6pPr>
      <a:lvl7pPr marL="2979738" indent="-273050" algn="l" rtl="0" fontAlgn="base">
        <a:spcBef>
          <a:spcPct val="20000"/>
        </a:spcBef>
        <a:spcAft>
          <a:spcPct val="0"/>
        </a:spcAft>
        <a:buClr>
          <a:srgbClr val="646464"/>
        </a:buClr>
        <a:buFont typeface="Webdings" pitchFamily="18" charset="2"/>
        <a:buChar char="4"/>
        <a:defRPr>
          <a:solidFill>
            <a:schemeClr val="tx1"/>
          </a:solidFill>
          <a:latin typeface="+mn-lt"/>
        </a:defRPr>
      </a:lvl7pPr>
      <a:lvl8pPr marL="3436938" indent="-273050" algn="l" rtl="0" fontAlgn="base">
        <a:spcBef>
          <a:spcPct val="20000"/>
        </a:spcBef>
        <a:spcAft>
          <a:spcPct val="0"/>
        </a:spcAft>
        <a:buClr>
          <a:srgbClr val="646464"/>
        </a:buClr>
        <a:buFont typeface="Webdings" pitchFamily="18" charset="2"/>
        <a:buChar char="4"/>
        <a:defRPr>
          <a:solidFill>
            <a:schemeClr val="tx1"/>
          </a:solidFill>
          <a:latin typeface="+mn-lt"/>
        </a:defRPr>
      </a:lvl8pPr>
      <a:lvl9pPr marL="3894138" indent="-273050" algn="l" rtl="0" fontAlgn="base">
        <a:spcBef>
          <a:spcPct val="20000"/>
        </a:spcBef>
        <a:spcAft>
          <a:spcPct val="0"/>
        </a:spcAft>
        <a:buClr>
          <a:srgbClr val="646464"/>
        </a:buClr>
        <a:buFont typeface="Webdings" pitchFamily="18" charset="2"/>
        <a:buChar char="4"/>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2280026" y="6473960"/>
            <a:ext cx="2414600" cy="153888"/>
          </a:xfrm>
          <a:prstGeom prst="rect">
            <a:avLst/>
          </a:prstGeom>
        </p:spPr>
        <p:txBody>
          <a:bodyPr vert="horz" wrap="square" lIns="0" tIns="0" rIns="0" bIns="0" rtlCol="0" anchor="ctr">
            <a:spAutoFit/>
          </a:bodyPr>
          <a:lstStyle>
            <a:lvl1pPr marL="0" marR="0" indent="0" algn="l" defTabSz="1218987" rtl="0" eaLnBrk="1" fontAlgn="auto" latinLnBrk="0" hangingPunct="1">
              <a:lnSpc>
                <a:spcPct val="100000"/>
              </a:lnSpc>
              <a:spcBef>
                <a:spcPts val="0"/>
              </a:spcBef>
              <a:spcAft>
                <a:spcPts val="0"/>
              </a:spcAft>
              <a:buClrTx/>
              <a:buSzTx/>
              <a:buFontTx/>
              <a:buNone/>
              <a:tabLst/>
              <a:defRPr sz="1200" cap="none">
                <a:solidFill>
                  <a:schemeClr val="tx1">
                    <a:tint val="75000"/>
                  </a:schemeClr>
                </a:solidFill>
              </a:defRPr>
            </a:lvl1pPr>
          </a:lstStyle>
          <a:p>
            <a:r>
              <a:rPr lang="en-US" sz="1000" dirty="0">
                <a:solidFill>
                  <a:srgbClr val="939598"/>
                </a:solidFill>
                <a:cs typeface="Arial" pitchFamily="34" charset="0"/>
              </a:rPr>
              <a:t>2017 Lenovo Internal. All rights reserved.</a:t>
            </a:r>
          </a:p>
        </p:txBody>
      </p:sp>
      <p:pic>
        <p:nvPicPr>
          <p:cNvPr id="3" name="Picture 2"/>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16200000">
            <a:off x="11311229" y="5505334"/>
            <a:ext cx="1330737" cy="443532"/>
          </a:xfrm>
          <a:prstGeom prst="rect">
            <a:avLst/>
          </a:prstGeom>
        </p:spPr>
      </p:pic>
      <p:sp>
        <p:nvSpPr>
          <p:cNvPr id="4" name="TextBox slide number"/>
          <p:cNvSpPr txBox="1"/>
          <p:nvPr userDrawn="1"/>
        </p:nvSpPr>
        <p:spPr bwMode="white">
          <a:xfrm>
            <a:off x="11754821" y="6395222"/>
            <a:ext cx="44035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srgbClr val="000000"/>
                </a:solidFill>
              </a:rPr>
              <a:pPr/>
              <a:t>‹#›</a:t>
            </a:fld>
            <a:endParaRPr lang="en-US" sz="1000" dirty="0">
              <a:solidFill>
                <a:srgbClr val="000000"/>
              </a:solidFill>
            </a:endParaRPr>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548929" y="6441212"/>
            <a:ext cx="1594755" cy="208029"/>
          </a:xfrm>
          <a:prstGeom prst="rect">
            <a:avLst/>
          </a:prstGeom>
        </p:spPr>
      </p:pic>
    </p:spTree>
    <p:extLst>
      <p:ext uri="{BB962C8B-B14F-4D97-AF65-F5344CB8AC3E}">
        <p14:creationId xmlns:p14="http://schemas.microsoft.com/office/powerpoint/2010/main" val="33706014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453189"/>
            <a:ext cx="12195175" cy="404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287864" y="269776"/>
            <a:ext cx="11091685"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87864" y="1772817"/>
            <a:ext cx="11091685"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9747372" y="269777"/>
            <a:ext cx="1728213" cy="365125"/>
          </a:xfrm>
          <a:prstGeom prst="rect">
            <a:avLst/>
          </a:prstGeom>
        </p:spPr>
        <p:txBody>
          <a:bodyPr vert="horz" lIns="91440" tIns="45720" rIns="91440" bIns="45720" rtlCol="0" anchor="ctr"/>
          <a:lstStyle>
            <a:lvl1pPr algn="r">
              <a:defRPr sz="900">
                <a:solidFill>
                  <a:schemeClr val="accent1"/>
                </a:solidFill>
              </a:defRPr>
            </a:lvl1pPr>
          </a:lstStyle>
          <a:p>
            <a:fld id="{1993CCB5-4740-432C-BEC8-CE5EDCA961F2}" type="datetime4">
              <a:rPr lang="en-GB" smtClean="0"/>
              <a:pPr/>
              <a:t>30 July 2020</a:t>
            </a:fld>
            <a:endParaRPr lang="en-GB" dirty="0"/>
          </a:p>
        </p:txBody>
      </p:sp>
      <p:sp>
        <p:nvSpPr>
          <p:cNvPr id="6" name="Slide Number Placeholder 5"/>
          <p:cNvSpPr>
            <a:spLocks noGrp="1"/>
          </p:cNvSpPr>
          <p:nvPr>
            <p:ph type="sldNum" sz="quarter" idx="4"/>
          </p:nvPr>
        </p:nvSpPr>
        <p:spPr>
          <a:xfrm>
            <a:off x="8690550" y="6426299"/>
            <a:ext cx="2845541" cy="365125"/>
          </a:xfrm>
          <a:prstGeom prst="rect">
            <a:avLst/>
          </a:prstGeom>
        </p:spPr>
        <p:txBody>
          <a:bodyPr vert="horz" lIns="91440" tIns="45720" rIns="91440" bIns="45720" rtlCol="0" anchor="ctr"/>
          <a:lstStyle>
            <a:lvl1pPr algn="r">
              <a:defRPr sz="1200">
                <a:solidFill>
                  <a:schemeClr val="accent2"/>
                </a:solidFill>
              </a:defRPr>
            </a:lvl1pPr>
          </a:lstStyle>
          <a:p>
            <a:fld id="{786194A1-5B28-41B4-A256-7AB656992733}" type="slidenum">
              <a:rPr lang="en-GB" smtClean="0"/>
              <a:pPr/>
              <a:t>‹#›</a:t>
            </a:fld>
            <a:endParaRPr lang="en-GB"/>
          </a:p>
        </p:txBody>
      </p:sp>
      <p:grpSp>
        <p:nvGrpSpPr>
          <p:cNvPr id="13" name="Group 12"/>
          <p:cNvGrpSpPr/>
          <p:nvPr/>
        </p:nvGrpSpPr>
        <p:grpSpPr>
          <a:xfrm>
            <a:off x="11767132" y="0"/>
            <a:ext cx="434518" cy="6858000"/>
            <a:chOff x="8924955" y="2492896"/>
            <a:chExt cx="223902" cy="2544655"/>
          </a:xfrm>
        </p:grpSpPr>
        <p:sp>
          <p:nvSpPr>
            <p:cNvPr id="9" name="Rectangle 8"/>
            <p:cNvSpPr/>
            <p:nvPr userDrawn="1"/>
          </p:nvSpPr>
          <p:spPr>
            <a:xfrm>
              <a:off x="9041353" y="2492896"/>
              <a:ext cx="107504" cy="2544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flipH="1">
              <a:off x="8996171" y="2492896"/>
              <a:ext cx="4571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p:cNvSpPr txBox="1"/>
          <p:nvPr/>
        </p:nvSpPr>
        <p:spPr>
          <a:xfrm>
            <a:off x="291703" y="6502536"/>
            <a:ext cx="2156529" cy="230832"/>
          </a:xfrm>
          <a:prstGeom prst="rect">
            <a:avLst/>
          </a:prstGeom>
          <a:noFill/>
        </p:spPr>
        <p:txBody>
          <a:bodyPr wrap="square" rtlCol="0">
            <a:spAutoFit/>
          </a:bodyPr>
          <a:lstStyle/>
          <a:p>
            <a:r>
              <a:rPr lang="en-GB" sz="900" spc="20" baseline="0" dirty="0">
                <a:solidFill>
                  <a:schemeClr val="accent1"/>
                </a:solidFill>
              </a:rPr>
              <a:t>Brunel University London </a:t>
            </a:r>
          </a:p>
        </p:txBody>
      </p:sp>
    </p:spTree>
    <p:extLst>
      <p:ext uri="{BB962C8B-B14F-4D97-AF65-F5344CB8AC3E}">
        <p14:creationId xmlns:p14="http://schemas.microsoft.com/office/powerpoint/2010/main" val="104394213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2800" b="1" kern="1200">
          <a:solidFill>
            <a:schemeClr val="accent1"/>
          </a:solidFill>
          <a:latin typeface="+mj-lt"/>
          <a:ea typeface="+mj-ea"/>
          <a:cs typeface="+mj-cs"/>
        </a:defRPr>
      </a:lvl1pPr>
    </p:titleStyle>
    <p:bodyStyle>
      <a:lvl1pPr marL="0" indent="0" algn="l" defTabSz="914400" rtl="0" eaLnBrk="1" latinLnBrk="0" hangingPunct="1">
        <a:spcBef>
          <a:spcPts val="0"/>
        </a:spcBef>
        <a:spcAft>
          <a:spcPts val="1200"/>
        </a:spcAft>
        <a:buClr>
          <a:schemeClr val="accent2"/>
        </a:buClr>
        <a:buFont typeface="Arial" panose="020B0604020202020204" pitchFamily="34" charset="0"/>
        <a:buNone/>
        <a:defRPr sz="1600" kern="1200">
          <a:solidFill>
            <a:schemeClr val="tx2"/>
          </a:solidFill>
          <a:latin typeface="+mn-lt"/>
          <a:ea typeface="+mn-ea"/>
          <a:cs typeface="+mn-cs"/>
        </a:defRPr>
      </a:lvl1pPr>
      <a:lvl2pPr marL="179388" indent="-179388" algn="l" defTabSz="914400" rtl="0" eaLnBrk="1" latinLnBrk="0" hangingPunct="1">
        <a:spcBef>
          <a:spcPts val="0"/>
        </a:spcBef>
        <a:spcAft>
          <a:spcPts val="1200"/>
        </a:spcAft>
        <a:buClr>
          <a:schemeClr val="accent2"/>
        </a:buClr>
        <a:buFont typeface="Arial" panose="020B0604020202020204" pitchFamily="34" charset="0"/>
        <a:buChar char="&gt;"/>
        <a:defRPr sz="1400" kern="1200">
          <a:solidFill>
            <a:schemeClr val="tx2"/>
          </a:solidFill>
          <a:latin typeface="+mn-lt"/>
          <a:ea typeface="+mn-ea"/>
          <a:cs typeface="+mn-cs"/>
        </a:defRPr>
      </a:lvl2pPr>
      <a:lvl3pPr marL="449263" indent="-179388" algn="l" defTabSz="914400" rtl="0" eaLnBrk="1" latinLnBrk="0" hangingPunct="1">
        <a:spcBef>
          <a:spcPts val="0"/>
        </a:spcBef>
        <a:spcAft>
          <a:spcPts val="1200"/>
        </a:spcAft>
        <a:buClr>
          <a:schemeClr val="accent2"/>
        </a:buClr>
        <a:buFont typeface="Arial" panose="020B0604020202020204" pitchFamily="34" charset="0"/>
        <a:buChar char="&gt;"/>
        <a:defRPr sz="1200" kern="1200">
          <a:solidFill>
            <a:schemeClr val="tx2"/>
          </a:solidFill>
          <a:latin typeface="+mn-lt"/>
          <a:ea typeface="+mn-ea"/>
          <a:cs typeface="+mn-cs"/>
        </a:defRPr>
      </a:lvl3pPr>
      <a:lvl4pPr marL="719138"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tx2"/>
          </a:solidFill>
          <a:latin typeface="+mn-lt"/>
          <a:ea typeface="+mn-ea"/>
          <a:cs typeface="+mn-cs"/>
        </a:defRPr>
      </a:lvl4pPr>
      <a:lvl5pPr marL="989013" indent="-179388" algn="l" defTabSz="914400" rtl="0" eaLnBrk="1" latinLnBrk="0" hangingPunct="1">
        <a:spcBef>
          <a:spcPts val="0"/>
        </a:spcBef>
        <a:spcAft>
          <a:spcPts val="1200"/>
        </a:spcAft>
        <a:buClr>
          <a:schemeClr val="accent2"/>
        </a:buClr>
        <a:buFont typeface="Arial" panose="020B0604020202020204" pitchFamily="34" charset="0"/>
        <a:buChar char="&gt;"/>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t.com/content/1b03efec-8895-11ea-a01c-a28a3e3fbd33" TargetMode="External"/><Relationship Id="rId5" Type="http://schemas.openxmlformats.org/officeDocument/2006/relationships/image" Target="../media/image54.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5.png"/><Relationship Id="rId5" Type="http://schemas.openxmlformats.org/officeDocument/2006/relationships/hyperlink" Target="https://www.ft.com/content/1b03efec-8895-11ea-a01c-a28a3e3fbd33" TargetMode="External"/><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3.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8C8B-1A3F-4E79-B506-5A65FE01518A}"/>
              </a:ext>
            </a:extLst>
          </p:cNvPr>
          <p:cNvSpPr>
            <a:spLocks noGrp="1"/>
          </p:cNvSpPr>
          <p:nvPr>
            <p:ph type="title"/>
          </p:nvPr>
        </p:nvSpPr>
        <p:spPr>
          <a:xfrm>
            <a:off x="230187" y="152400"/>
            <a:ext cx="11134779" cy="1242254"/>
          </a:xfrm>
        </p:spPr>
        <p:txBody>
          <a:bodyPr/>
          <a:lstStyle/>
          <a:p>
            <a:r>
              <a:rPr lang="en-GB" dirty="0"/>
              <a:t>Answering case study questions</a:t>
            </a:r>
            <a:br>
              <a:rPr lang="en-GB" dirty="0"/>
            </a:br>
            <a:endParaRPr lang="en-GB" sz="3600" dirty="0"/>
          </a:p>
        </p:txBody>
      </p:sp>
      <p:pic>
        <p:nvPicPr>
          <p:cNvPr id="3" name="Picture 2">
            <a:extLst>
              <a:ext uri="{FF2B5EF4-FFF2-40B4-BE49-F238E27FC236}">
                <a16:creationId xmlns:a16="http://schemas.microsoft.com/office/drawing/2014/main" id="{2B61E6B6-A035-4AEA-AB7D-EAE9BE98A269}"/>
              </a:ext>
            </a:extLst>
          </p:cNvPr>
          <p:cNvPicPr>
            <a:picLocks noChangeAspect="1"/>
          </p:cNvPicPr>
          <p:nvPr/>
        </p:nvPicPr>
        <p:blipFill>
          <a:blip r:embed="rId4"/>
          <a:stretch>
            <a:fillRect/>
          </a:stretch>
        </p:blipFill>
        <p:spPr>
          <a:xfrm>
            <a:off x="458787" y="5073090"/>
            <a:ext cx="2152498" cy="878721"/>
          </a:xfrm>
          <a:prstGeom prst="rect">
            <a:avLst/>
          </a:prstGeom>
        </p:spPr>
      </p:pic>
      <p:pic>
        <p:nvPicPr>
          <p:cNvPr id="4" name="Picture Placeholder 5" descr="A circuit board&#10;&#10;Description automatically generated">
            <a:extLst>
              <a:ext uri="{FF2B5EF4-FFF2-40B4-BE49-F238E27FC236}">
                <a16:creationId xmlns:a16="http://schemas.microsoft.com/office/drawing/2014/main" id="{6E918BA0-776B-4AF2-AA73-DA631CBA64C8}"/>
              </a:ext>
            </a:extLst>
          </p:cNvPr>
          <p:cNvPicPr>
            <a:picLocks noChangeAspect="1"/>
          </p:cNvPicPr>
          <p:nvPr/>
        </p:nvPicPr>
        <p:blipFill>
          <a:blip r:embed="rId5">
            <a:extLst>
              <a:ext uri="{28A0092B-C50C-407E-A947-70E740481C1C}">
                <a14:useLocalDpi xmlns:a14="http://schemas.microsoft.com/office/drawing/2010/main" val="0"/>
              </a:ext>
            </a:extLst>
          </a:blip>
          <a:srcRect l="14525" r="14525"/>
          <a:stretch>
            <a:fillRect/>
          </a:stretch>
        </p:blipFill>
        <p:spPr>
          <a:xfrm>
            <a:off x="8535987" y="1066800"/>
            <a:ext cx="2819400" cy="5115315"/>
          </a:xfrm>
          <a:prstGeom prst="rect">
            <a:avLst/>
          </a:prstGeom>
        </p:spPr>
      </p:pic>
      <p:sp>
        <p:nvSpPr>
          <p:cNvPr id="6" name="Subtitle 3">
            <a:extLst>
              <a:ext uri="{FF2B5EF4-FFF2-40B4-BE49-F238E27FC236}">
                <a16:creationId xmlns:a16="http://schemas.microsoft.com/office/drawing/2014/main" id="{3F589FB9-7D9A-4202-92C7-C2C7DE81AC77}"/>
              </a:ext>
            </a:extLst>
          </p:cNvPr>
          <p:cNvSpPr txBox="1">
            <a:spLocks/>
          </p:cNvSpPr>
          <p:nvPr/>
        </p:nvSpPr>
        <p:spPr>
          <a:xfrm>
            <a:off x="458787" y="1871857"/>
            <a:ext cx="6124892" cy="1752600"/>
          </a:xfrm>
          <a:prstGeom prst="rect">
            <a:avLst/>
          </a:prstGeom>
        </p:spPr>
        <p:txBody>
          <a:bodyPr vert="horz" lIns="36000" tIns="45720" rIns="36000" bIns="45720" rtlCol="0">
            <a:noAutofit/>
          </a:bodyPr>
          <a:lstStyle>
            <a:lvl1pPr marL="0" indent="0" algn="l" defTabSz="914400" rtl="0" eaLnBrk="1" latinLnBrk="0" hangingPunct="1">
              <a:spcBef>
                <a:spcPts val="0"/>
              </a:spcBef>
              <a:spcAft>
                <a:spcPts val="1200"/>
              </a:spcAft>
              <a:buClr>
                <a:schemeClr val="accent2"/>
              </a:buClr>
              <a:buFont typeface="Arial" panose="020B0604020202020204" pitchFamily="34" charset="0"/>
              <a:buNone/>
              <a:defRPr sz="1600" b="1" kern="1200">
                <a:solidFill>
                  <a:schemeClr val="accent2"/>
                </a:solidFill>
                <a:latin typeface="+mn-lt"/>
                <a:ea typeface="+mn-ea"/>
                <a:cs typeface="+mn-cs"/>
              </a:defRPr>
            </a:lvl1pPr>
            <a:lvl2pPr marL="457200" indent="0" algn="ctr" defTabSz="914400" rtl="0" eaLnBrk="1" latinLnBrk="0" hangingPunct="1">
              <a:spcBef>
                <a:spcPts val="0"/>
              </a:spcBef>
              <a:spcAft>
                <a:spcPts val="1200"/>
              </a:spcAft>
              <a:buClr>
                <a:schemeClr val="accent2"/>
              </a:buClr>
              <a:buFont typeface="Arial" panose="020B0604020202020204"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ts val="0"/>
              </a:spcBef>
              <a:spcAft>
                <a:spcPts val="1200"/>
              </a:spcAft>
              <a:buClr>
                <a:schemeClr val="accent2"/>
              </a:buClr>
              <a:buFont typeface="Arial" panose="020B0604020202020204"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ts val="0"/>
              </a:spcBef>
              <a:spcAft>
                <a:spcPts val="1200"/>
              </a:spcAft>
              <a:buClr>
                <a:schemeClr val="accent2"/>
              </a:buClr>
              <a:buFont typeface="Arial" panose="020B0604020202020204"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ts val="0"/>
              </a:spcBef>
              <a:spcAft>
                <a:spcPts val="1200"/>
              </a:spcAft>
              <a:buClr>
                <a:schemeClr val="accent2"/>
              </a:buClr>
              <a:buFont typeface="Arial" panose="020B060402020202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BE0F34"/>
              </a:buClr>
              <a:buSzTx/>
              <a:buFont typeface="Arial" panose="020B0604020202020204" pitchFamily="34" charset="0"/>
              <a:buNone/>
              <a:tabLst/>
              <a:defRPr/>
            </a:pPr>
            <a:endParaRPr kumimoji="0" lang="en-GB" sz="1800" b="1" i="0" u="none" strike="noStrike" kern="1200" cap="none" spc="0" normalizeH="0" baseline="0" noProof="0" dirty="0">
              <a:ln>
                <a:noFill/>
              </a:ln>
              <a:solidFill>
                <a:srgbClr val="BE0F34"/>
              </a:solidFill>
              <a:effectLst/>
              <a:uLnTx/>
              <a:uFillTx/>
              <a:latin typeface="Arial"/>
              <a:ea typeface="+mn-ea"/>
              <a:cs typeface="+mn-cs"/>
            </a:endParaRPr>
          </a:p>
        </p:txBody>
      </p:sp>
      <p:sp>
        <p:nvSpPr>
          <p:cNvPr id="7" name="Title 1">
            <a:extLst>
              <a:ext uri="{FF2B5EF4-FFF2-40B4-BE49-F238E27FC236}">
                <a16:creationId xmlns:a16="http://schemas.microsoft.com/office/drawing/2014/main" id="{A57795C2-5189-47F4-A7B9-47BF46E37162}"/>
              </a:ext>
            </a:extLst>
          </p:cNvPr>
          <p:cNvSpPr txBox="1">
            <a:spLocks/>
          </p:cNvSpPr>
          <p:nvPr/>
        </p:nvSpPr>
        <p:spPr bwMode="auto">
          <a:xfrm>
            <a:off x="2896186" y="5640804"/>
            <a:ext cx="1600118" cy="28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6000" rIns="91440" bIns="36000" numCol="1" anchor="t" anchorCtr="0" compatLnSpc="1">
            <a:prstTxWarp prst="textNoShape">
              <a:avLst/>
            </a:prstTxWarp>
            <a:spAutoFit/>
          </a:bodyPr>
          <a:lstStyle>
            <a:lvl1pPr algn="l" rtl="0" eaLnBrk="0" fontAlgn="base" hangingPunct="0">
              <a:spcBef>
                <a:spcPct val="0"/>
              </a:spcBef>
              <a:spcAft>
                <a:spcPct val="0"/>
              </a:spcAft>
              <a:defRPr sz="4000" b="1" cap="all">
                <a:solidFill>
                  <a:schemeClr val="hlink"/>
                </a:solidFill>
                <a:latin typeface="Arial Black" panose="020B0A04020102020204" pitchFamily="34" charset="0"/>
                <a:ea typeface="+mj-ea"/>
                <a:cs typeface="+mj-cs"/>
              </a:defRPr>
            </a:lvl1pPr>
            <a:lvl2pPr algn="l" rtl="0" eaLnBrk="0" fontAlgn="base" hangingPunct="0">
              <a:spcBef>
                <a:spcPct val="0"/>
              </a:spcBef>
              <a:spcAft>
                <a:spcPct val="0"/>
              </a:spcAft>
              <a:defRPr sz="2400">
                <a:solidFill>
                  <a:schemeClr val="hlink"/>
                </a:solidFill>
                <a:latin typeface="Eurostile" pitchFamily="2" charset="0"/>
              </a:defRPr>
            </a:lvl2pPr>
            <a:lvl3pPr algn="l" rtl="0" eaLnBrk="0" fontAlgn="base" hangingPunct="0">
              <a:spcBef>
                <a:spcPct val="0"/>
              </a:spcBef>
              <a:spcAft>
                <a:spcPct val="0"/>
              </a:spcAft>
              <a:defRPr sz="2400">
                <a:solidFill>
                  <a:schemeClr val="hlink"/>
                </a:solidFill>
                <a:latin typeface="Eurostile" pitchFamily="2" charset="0"/>
              </a:defRPr>
            </a:lvl3pPr>
            <a:lvl4pPr algn="l" rtl="0" eaLnBrk="0" fontAlgn="base" hangingPunct="0">
              <a:spcBef>
                <a:spcPct val="0"/>
              </a:spcBef>
              <a:spcAft>
                <a:spcPct val="0"/>
              </a:spcAft>
              <a:defRPr sz="2400">
                <a:solidFill>
                  <a:schemeClr val="hlink"/>
                </a:solidFill>
                <a:latin typeface="Eurostile" pitchFamily="2" charset="0"/>
              </a:defRPr>
            </a:lvl4pPr>
            <a:lvl5pPr algn="l" rtl="0" eaLnBrk="0" fontAlgn="base" hangingPunct="0">
              <a:spcBef>
                <a:spcPct val="0"/>
              </a:spcBef>
              <a:spcAft>
                <a:spcPct val="0"/>
              </a:spcAft>
              <a:defRPr sz="2400">
                <a:solidFill>
                  <a:schemeClr val="hlink"/>
                </a:solidFill>
                <a:latin typeface="Eurostile" pitchFamily="2" charset="0"/>
              </a:defRPr>
            </a:lvl5pPr>
            <a:lvl6pPr marL="457200" algn="l" rtl="0" fontAlgn="base">
              <a:spcBef>
                <a:spcPct val="0"/>
              </a:spcBef>
              <a:spcAft>
                <a:spcPct val="0"/>
              </a:spcAft>
              <a:defRPr sz="2400">
                <a:solidFill>
                  <a:schemeClr val="hlink"/>
                </a:solidFill>
                <a:latin typeface="Eurostile-Black-DTC" pitchFamily="2" charset="0"/>
              </a:defRPr>
            </a:lvl6pPr>
            <a:lvl7pPr marL="914400" algn="l" rtl="0" fontAlgn="base">
              <a:spcBef>
                <a:spcPct val="0"/>
              </a:spcBef>
              <a:spcAft>
                <a:spcPct val="0"/>
              </a:spcAft>
              <a:defRPr sz="2400">
                <a:solidFill>
                  <a:schemeClr val="hlink"/>
                </a:solidFill>
                <a:latin typeface="Eurostile-Black-DTC" pitchFamily="2" charset="0"/>
              </a:defRPr>
            </a:lvl7pPr>
            <a:lvl8pPr marL="1371600" algn="l" rtl="0" fontAlgn="base">
              <a:spcBef>
                <a:spcPct val="0"/>
              </a:spcBef>
              <a:spcAft>
                <a:spcPct val="0"/>
              </a:spcAft>
              <a:defRPr sz="2400">
                <a:solidFill>
                  <a:schemeClr val="hlink"/>
                </a:solidFill>
                <a:latin typeface="Eurostile-Black-DTC" pitchFamily="2" charset="0"/>
              </a:defRPr>
            </a:lvl8pPr>
            <a:lvl9pPr marL="1828800" algn="l" rtl="0" fontAlgn="base">
              <a:spcBef>
                <a:spcPct val="0"/>
              </a:spcBef>
              <a:spcAft>
                <a:spcPct val="0"/>
              </a:spcAft>
              <a:defRPr sz="2400">
                <a:solidFill>
                  <a:schemeClr val="hlink"/>
                </a:solidFill>
                <a:latin typeface="Eurostile-Black-DTC" pitchFamily="2" charset="0"/>
              </a:defRPr>
            </a:lvl9pPr>
          </a:lstStyle>
          <a:p>
            <a:r>
              <a:rPr lang="en-GB" sz="1400" kern="0" dirty="0"/>
              <a:t>Jul 28</a:t>
            </a:r>
            <a:r>
              <a:rPr lang="en-GB" sz="1400" kern="0" baseline="30000" dirty="0"/>
              <a:t>th</a:t>
            </a:r>
            <a:r>
              <a:rPr lang="en-GB" sz="1400" kern="0" dirty="0"/>
              <a:t> 2020</a:t>
            </a:r>
          </a:p>
        </p:txBody>
      </p:sp>
      <p:sp>
        <p:nvSpPr>
          <p:cNvPr id="5" name="Rectangle 4">
            <a:extLst>
              <a:ext uri="{FF2B5EF4-FFF2-40B4-BE49-F238E27FC236}">
                <a16:creationId xmlns:a16="http://schemas.microsoft.com/office/drawing/2014/main" id="{6115DEF9-99C5-C344-957F-9498387BE76A}"/>
              </a:ext>
            </a:extLst>
          </p:cNvPr>
          <p:cNvSpPr/>
          <p:nvPr/>
        </p:nvSpPr>
        <p:spPr>
          <a:xfrm>
            <a:off x="473821" y="1421548"/>
            <a:ext cx="7129118" cy="923330"/>
          </a:xfrm>
          <a:prstGeom prst="rect">
            <a:avLst/>
          </a:prstGeom>
        </p:spPr>
        <p:txBody>
          <a:bodyPr wrap="square">
            <a:spAutoFit/>
          </a:bodyPr>
          <a:lstStyle/>
          <a:p>
            <a:r>
              <a:rPr lang="en-GB" dirty="0">
                <a:solidFill>
                  <a:srgbClr val="333333"/>
                </a:solidFill>
                <a:latin typeface="Arial" panose="020B0604020202020204" pitchFamily="34" charset="0"/>
              </a:rPr>
              <a:t>Exam questions that ask you to analyse case studies (also called scenarios) are usually designed to test your ability to relate theories and concepts to real-world situations</a:t>
            </a:r>
            <a:endParaRPr lang="en-US" dirty="0"/>
          </a:p>
        </p:txBody>
      </p:sp>
      <p:sp>
        <p:nvSpPr>
          <p:cNvPr id="8" name="Title 1">
            <a:extLst>
              <a:ext uri="{FF2B5EF4-FFF2-40B4-BE49-F238E27FC236}">
                <a16:creationId xmlns:a16="http://schemas.microsoft.com/office/drawing/2014/main" id="{C95EDE92-31C8-4145-AB0D-98D993C4BEA1}"/>
              </a:ext>
            </a:extLst>
          </p:cNvPr>
          <p:cNvSpPr txBox="1">
            <a:spLocks/>
          </p:cNvSpPr>
          <p:nvPr/>
        </p:nvSpPr>
        <p:spPr bwMode="auto">
          <a:xfrm>
            <a:off x="734977" y="3813513"/>
            <a:ext cx="2108269" cy="28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6000" rIns="91440" bIns="36000" numCol="1" anchor="t" anchorCtr="0" compatLnSpc="1">
            <a:prstTxWarp prst="textNoShape">
              <a:avLst/>
            </a:prstTxWarp>
            <a:spAutoFit/>
          </a:bodyPr>
          <a:lstStyle>
            <a:lvl1pPr algn="l" rtl="0" eaLnBrk="0" fontAlgn="base" hangingPunct="0">
              <a:spcBef>
                <a:spcPct val="0"/>
              </a:spcBef>
              <a:spcAft>
                <a:spcPct val="0"/>
              </a:spcAft>
              <a:defRPr sz="4000" b="1" cap="all">
                <a:solidFill>
                  <a:schemeClr val="hlink"/>
                </a:solidFill>
                <a:latin typeface="Arial Black" panose="020B0A04020102020204" pitchFamily="34" charset="0"/>
                <a:ea typeface="+mj-ea"/>
                <a:cs typeface="+mj-cs"/>
              </a:defRPr>
            </a:lvl1pPr>
            <a:lvl2pPr algn="l" rtl="0" eaLnBrk="0" fontAlgn="base" hangingPunct="0">
              <a:spcBef>
                <a:spcPct val="0"/>
              </a:spcBef>
              <a:spcAft>
                <a:spcPct val="0"/>
              </a:spcAft>
              <a:defRPr sz="2400">
                <a:solidFill>
                  <a:schemeClr val="hlink"/>
                </a:solidFill>
                <a:latin typeface="Eurostile" pitchFamily="2" charset="0"/>
              </a:defRPr>
            </a:lvl2pPr>
            <a:lvl3pPr algn="l" rtl="0" eaLnBrk="0" fontAlgn="base" hangingPunct="0">
              <a:spcBef>
                <a:spcPct val="0"/>
              </a:spcBef>
              <a:spcAft>
                <a:spcPct val="0"/>
              </a:spcAft>
              <a:defRPr sz="2400">
                <a:solidFill>
                  <a:schemeClr val="hlink"/>
                </a:solidFill>
                <a:latin typeface="Eurostile" pitchFamily="2" charset="0"/>
              </a:defRPr>
            </a:lvl3pPr>
            <a:lvl4pPr algn="l" rtl="0" eaLnBrk="0" fontAlgn="base" hangingPunct="0">
              <a:spcBef>
                <a:spcPct val="0"/>
              </a:spcBef>
              <a:spcAft>
                <a:spcPct val="0"/>
              </a:spcAft>
              <a:defRPr sz="2400">
                <a:solidFill>
                  <a:schemeClr val="hlink"/>
                </a:solidFill>
                <a:latin typeface="Eurostile" pitchFamily="2" charset="0"/>
              </a:defRPr>
            </a:lvl4pPr>
            <a:lvl5pPr algn="l" rtl="0" eaLnBrk="0" fontAlgn="base" hangingPunct="0">
              <a:spcBef>
                <a:spcPct val="0"/>
              </a:spcBef>
              <a:spcAft>
                <a:spcPct val="0"/>
              </a:spcAft>
              <a:defRPr sz="2400">
                <a:solidFill>
                  <a:schemeClr val="hlink"/>
                </a:solidFill>
                <a:latin typeface="Eurostile" pitchFamily="2" charset="0"/>
              </a:defRPr>
            </a:lvl5pPr>
            <a:lvl6pPr marL="457200" algn="l" rtl="0" fontAlgn="base">
              <a:spcBef>
                <a:spcPct val="0"/>
              </a:spcBef>
              <a:spcAft>
                <a:spcPct val="0"/>
              </a:spcAft>
              <a:defRPr sz="2400">
                <a:solidFill>
                  <a:schemeClr val="hlink"/>
                </a:solidFill>
                <a:latin typeface="Eurostile-Black-DTC" pitchFamily="2" charset="0"/>
              </a:defRPr>
            </a:lvl6pPr>
            <a:lvl7pPr marL="914400" algn="l" rtl="0" fontAlgn="base">
              <a:spcBef>
                <a:spcPct val="0"/>
              </a:spcBef>
              <a:spcAft>
                <a:spcPct val="0"/>
              </a:spcAft>
              <a:defRPr sz="2400">
                <a:solidFill>
                  <a:schemeClr val="hlink"/>
                </a:solidFill>
                <a:latin typeface="Eurostile-Black-DTC" pitchFamily="2" charset="0"/>
              </a:defRPr>
            </a:lvl7pPr>
            <a:lvl8pPr marL="1371600" algn="l" rtl="0" fontAlgn="base">
              <a:spcBef>
                <a:spcPct val="0"/>
              </a:spcBef>
              <a:spcAft>
                <a:spcPct val="0"/>
              </a:spcAft>
              <a:defRPr sz="2400">
                <a:solidFill>
                  <a:schemeClr val="hlink"/>
                </a:solidFill>
                <a:latin typeface="Eurostile-Black-DTC" pitchFamily="2" charset="0"/>
              </a:defRPr>
            </a:lvl8pPr>
            <a:lvl9pPr marL="1828800" algn="l" rtl="0" fontAlgn="base">
              <a:spcBef>
                <a:spcPct val="0"/>
              </a:spcBef>
              <a:spcAft>
                <a:spcPct val="0"/>
              </a:spcAft>
              <a:defRPr sz="2400">
                <a:solidFill>
                  <a:schemeClr val="hlink"/>
                </a:solidFill>
                <a:latin typeface="Eurostile-Black-DTC" pitchFamily="2" charset="0"/>
              </a:defRPr>
            </a:lvl9pPr>
          </a:lstStyle>
          <a:p>
            <a:r>
              <a:rPr lang="en-GB" sz="1400" kern="0" dirty="0"/>
              <a:t>Dr Ainurul Rosli</a:t>
            </a:r>
          </a:p>
        </p:txBody>
      </p:sp>
      <p:pic>
        <p:nvPicPr>
          <p:cNvPr id="10" name="Audio 9">
            <a:hlinkClick r:id="" action="ppaction://media"/>
            <a:extLst>
              <a:ext uri="{FF2B5EF4-FFF2-40B4-BE49-F238E27FC236}">
                <a16:creationId xmlns:a16="http://schemas.microsoft.com/office/drawing/2014/main" id="{96AA536F-0FDD-2241-AC86-8C125D2CB0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356693564"/>
      </p:ext>
    </p:extLst>
  </p:cSld>
  <p:clrMapOvr>
    <a:masterClrMapping/>
  </p:clrMapOvr>
  <mc:AlternateContent xmlns:mc="http://schemas.openxmlformats.org/markup-compatibility/2006" xmlns:p14="http://schemas.microsoft.com/office/powerpoint/2010/main">
    <mc:Choice Requires="p14">
      <p:transition spd="slow" p14:dur="2000" advTm="33993"/>
    </mc:Choice>
    <mc:Fallback xmlns="">
      <p:transition spd="slow" advTm="3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8348760" cy="565146"/>
          </a:xfrm>
        </p:spPr>
        <p:txBody>
          <a:bodyPr/>
          <a:lstStyle/>
          <a:p>
            <a:r>
              <a:rPr lang="en-US" dirty="0"/>
              <a:t>Why case study released in advance</a:t>
            </a:r>
          </a:p>
        </p:txBody>
      </p:sp>
      <p:sp>
        <p:nvSpPr>
          <p:cNvPr id="3" name="Content Placeholder 2">
            <a:extLst>
              <a:ext uri="{FF2B5EF4-FFF2-40B4-BE49-F238E27FC236}">
                <a16:creationId xmlns:a16="http://schemas.microsoft.com/office/drawing/2014/main" id="{C8689D11-CF00-3D40-BBEB-CA838193F146}"/>
              </a:ext>
            </a:extLst>
          </p:cNvPr>
          <p:cNvSpPr>
            <a:spLocks noGrp="1"/>
          </p:cNvSpPr>
          <p:nvPr>
            <p:ph idx="1"/>
          </p:nvPr>
        </p:nvSpPr>
        <p:spPr>
          <a:xfrm>
            <a:off x="306387" y="1219200"/>
            <a:ext cx="9859962" cy="3108543"/>
          </a:xfrm>
        </p:spPr>
        <p:txBody>
          <a:bodyPr/>
          <a:lstStyle/>
          <a:p>
            <a:r>
              <a:rPr lang="en-GB" dirty="0"/>
              <a:t>The case study is made available on blackboard in advance of  the exam. </a:t>
            </a:r>
          </a:p>
          <a:p>
            <a:r>
              <a:rPr lang="en-GB" dirty="0"/>
              <a:t>It is expected that students will read and study the document closely and that they will be extremely familiar with it on the day of the exam.</a:t>
            </a:r>
          </a:p>
          <a:p>
            <a:r>
              <a:rPr lang="en-GB" dirty="0"/>
              <a:t>It describes an entity, providing background information on its industry and other information that should help candidates to understand any issues that arise. </a:t>
            </a:r>
          </a:p>
          <a:p>
            <a:r>
              <a:rPr lang="en-GB" dirty="0"/>
              <a:t>This will provide students an opportunity to know more about the industry and topic of focus</a:t>
            </a:r>
          </a:p>
          <a:p>
            <a:r>
              <a:rPr lang="en-GB" dirty="0"/>
              <a:t>students are expected to have already studied the syllabus material that is relevant to their case study</a:t>
            </a:r>
            <a:endParaRPr lang="en-US" dirty="0"/>
          </a:p>
        </p:txBody>
      </p:sp>
      <p:pic>
        <p:nvPicPr>
          <p:cNvPr id="5" name="Audio 4">
            <a:hlinkClick r:id="" action="ppaction://media"/>
            <a:extLst>
              <a:ext uri="{FF2B5EF4-FFF2-40B4-BE49-F238E27FC236}">
                <a16:creationId xmlns:a16="http://schemas.microsoft.com/office/drawing/2014/main" id="{B03ED3E5-99E5-9040-AA1B-DD8BE72190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3033449691"/>
      </p:ext>
    </p:extLst>
  </p:cSld>
  <p:clrMapOvr>
    <a:masterClrMapping/>
  </p:clrMapOvr>
  <mc:AlternateContent xmlns:mc="http://schemas.openxmlformats.org/markup-compatibility/2006" xmlns:p14="http://schemas.microsoft.com/office/powerpoint/2010/main">
    <mc:Choice Requires="p14">
      <p:transition spd="slow" p14:dur="2000" advTm="93220"/>
    </mc:Choice>
    <mc:Fallback xmlns="">
      <p:transition spd="slow" advTm="93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9767417" cy="565146"/>
          </a:xfrm>
        </p:spPr>
        <p:txBody>
          <a:bodyPr/>
          <a:lstStyle/>
          <a:p>
            <a:r>
              <a:rPr lang="en-US" dirty="0"/>
              <a:t>Reading and understanding the case study</a:t>
            </a:r>
          </a:p>
        </p:txBody>
      </p:sp>
      <p:sp>
        <p:nvSpPr>
          <p:cNvPr id="3" name="Content Placeholder 2">
            <a:extLst>
              <a:ext uri="{FF2B5EF4-FFF2-40B4-BE49-F238E27FC236}">
                <a16:creationId xmlns:a16="http://schemas.microsoft.com/office/drawing/2014/main" id="{C8689D11-CF00-3D40-BBEB-CA838193F146}"/>
              </a:ext>
            </a:extLst>
          </p:cNvPr>
          <p:cNvSpPr>
            <a:spLocks noGrp="1"/>
          </p:cNvSpPr>
          <p:nvPr>
            <p:ph idx="1"/>
          </p:nvPr>
        </p:nvSpPr>
        <p:spPr>
          <a:xfrm>
            <a:off x="306387" y="1219200"/>
            <a:ext cx="9859962" cy="4105739"/>
          </a:xfrm>
        </p:spPr>
        <p:txBody>
          <a:bodyPr/>
          <a:lstStyle/>
          <a:p>
            <a:r>
              <a:rPr lang="en-GB" dirty="0"/>
              <a:t>It is quite common for the questions and your answers to repeat/include key facts from the case study</a:t>
            </a:r>
          </a:p>
          <a:p>
            <a:r>
              <a:rPr lang="en-GB" dirty="0"/>
              <a:t>the expectation is that students will develop an awareness of the way the syllabus knowledge that they bring into the case study should be applied.</a:t>
            </a:r>
          </a:p>
          <a:p>
            <a:r>
              <a:rPr lang="en-GB" dirty="0"/>
              <a:t>The initial read through the pre-seen should involve thinking about:</a:t>
            </a:r>
          </a:p>
          <a:p>
            <a:pPr lvl="1"/>
            <a:r>
              <a:rPr lang="en-GB" dirty="0"/>
              <a:t>The industry</a:t>
            </a:r>
          </a:p>
          <a:p>
            <a:pPr lvl="1"/>
            <a:r>
              <a:rPr lang="en-GB" dirty="0"/>
              <a:t>The firm</a:t>
            </a:r>
          </a:p>
          <a:p>
            <a:pPr lvl="1"/>
            <a:r>
              <a:rPr lang="en-GB" dirty="0"/>
              <a:t>The issue of focus</a:t>
            </a:r>
            <a:endParaRPr lang="en-US" dirty="0"/>
          </a:p>
          <a:p>
            <a:r>
              <a:rPr lang="en-GB" dirty="0"/>
              <a:t>Students should always ensure that they understand the content of the pre-seen.</a:t>
            </a:r>
          </a:p>
          <a:p>
            <a:r>
              <a:rPr lang="en-GB" dirty="0"/>
              <a:t>The fact that you have had several weeks to study it suggests that you should have been able to take time to interpret the facts that have been provided and search more information/facts to supplement the case.</a:t>
            </a:r>
          </a:p>
        </p:txBody>
      </p:sp>
      <p:pic>
        <p:nvPicPr>
          <p:cNvPr id="5" name="Audio 4">
            <a:hlinkClick r:id="" action="ppaction://media"/>
            <a:extLst>
              <a:ext uri="{FF2B5EF4-FFF2-40B4-BE49-F238E27FC236}">
                <a16:creationId xmlns:a16="http://schemas.microsoft.com/office/drawing/2014/main" id="{0CF26CF0-0BB4-4046-B7CB-62F1C2140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948811618"/>
      </p:ext>
    </p:extLst>
  </p:cSld>
  <p:clrMapOvr>
    <a:masterClrMapping/>
  </p:clrMapOvr>
  <mc:AlternateContent xmlns:mc="http://schemas.openxmlformats.org/markup-compatibility/2006" xmlns:p14="http://schemas.microsoft.com/office/powerpoint/2010/main">
    <mc:Choice Requires="p14">
      <p:transition spd="slow" p14:dur="2000" advTm="85390"/>
    </mc:Choice>
    <mc:Fallback xmlns="">
      <p:transition spd="slow" advTm="85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10293202" cy="1550031"/>
          </a:xfrm>
        </p:spPr>
        <p:txBody>
          <a:bodyPr/>
          <a:lstStyle/>
          <a:p>
            <a:r>
              <a:rPr lang="en-GB" dirty="0"/>
              <a:t>Prefabricated answers and question spotting</a:t>
            </a:r>
            <a:br>
              <a:rPr lang="en-GB" dirty="0"/>
            </a:br>
            <a:br>
              <a:rPr lang="en-GB" dirty="0"/>
            </a:br>
            <a:endParaRPr lang="en-US" dirty="0"/>
          </a:p>
        </p:txBody>
      </p:sp>
      <p:sp>
        <p:nvSpPr>
          <p:cNvPr id="3" name="Content Placeholder 2">
            <a:extLst>
              <a:ext uri="{FF2B5EF4-FFF2-40B4-BE49-F238E27FC236}">
                <a16:creationId xmlns:a16="http://schemas.microsoft.com/office/drawing/2014/main" id="{C8689D11-CF00-3D40-BBEB-CA838193F146}"/>
              </a:ext>
            </a:extLst>
          </p:cNvPr>
          <p:cNvSpPr>
            <a:spLocks noGrp="1"/>
          </p:cNvSpPr>
          <p:nvPr>
            <p:ph idx="1"/>
          </p:nvPr>
        </p:nvSpPr>
        <p:spPr>
          <a:xfrm>
            <a:off x="306387" y="1219200"/>
            <a:ext cx="9859962" cy="4708981"/>
          </a:xfrm>
        </p:spPr>
        <p:txBody>
          <a:bodyPr/>
          <a:lstStyle/>
          <a:p>
            <a:r>
              <a:rPr lang="en-GB" dirty="0"/>
              <a:t>Students can improve their marks by studying the pre-seen case and thinking about what might happen in this particular case study, to this particular company.</a:t>
            </a:r>
          </a:p>
          <a:p>
            <a:r>
              <a:rPr lang="en-GB" dirty="0"/>
              <a:t>However, students should resist the temptation to read the pre-seen with a view to predicting the tasks that will be set and concentrating their revision on the related topics</a:t>
            </a:r>
          </a:p>
          <a:p>
            <a:r>
              <a:rPr lang="en-GB" dirty="0"/>
              <a:t>Question spotting is dangerous because it risks candidates excluding topics from their revision that could form the basis of a task in the exam. </a:t>
            </a:r>
          </a:p>
          <a:p>
            <a:r>
              <a:rPr lang="en-GB" b="1" dirty="0"/>
              <a:t>The fact that the information in the pre-seen could lend itself to a particular topic does not guarantee that the topic will be examined.</a:t>
            </a:r>
          </a:p>
          <a:p>
            <a:r>
              <a:rPr lang="en-GB" dirty="0"/>
              <a:t>It should be stressed that it would be potentially helpful to read the pre-seen carefully with a view to understanding the business and the challenges that it might face. </a:t>
            </a:r>
          </a:p>
          <a:p>
            <a:r>
              <a:rPr lang="en-GB" dirty="0"/>
              <a:t>Problems only arise when candidates do not prepare themselves to adapt to changing scenarios or unexpected events. </a:t>
            </a:r>
          </a:p>
        </p:txBody>
      </p:sp>
      <p:pic>
        <p:nvPicPr>
          <p:cNvPr id="4" name="Audio 3">
            <a:hlinkClick r:id="" action="ppaction://media"/>
            <a:extLst>
              <a:ext uri="{FF2B5EF4-FFF2-40B4-BE49-F238E27FC236}">
                <a16:creationId xmlns:a16="http://schemas.microsoft.com/office/drawing/2014/main" id="{006C3B67-F714-4C49-B248-3FF0F743EB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3231964623"/>
      </p:ext>
    </p:extLst>
  </p:cSld>
  <p:clrMapOvr>
    <a:masterClrMapping/>
  </p:clrMapOvr>
  <mc:AlternateContent xmlns:mc="http://schemas.openxmlformats.org/markup-compatibility/2006" xmlns:p14="http://schemas.microsoft.com/office/powerpoint/2010/main">
    <mc:Choice Requires="p14">
      <p:transition spd="slow" p14:dur="2000" advTm="101171"/>
    </mc:Choice>
    <mc:Fallback xmlns="">
      <p:transition spd="slow" advTm="10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11727891" cy="565146"/>
          </a:xfrm>
        </p:spPr>
        <p:txBody>
          <a:bodyPr/>
          <a:lstStyle/>
          <a:p>
            <a:r>
              <a:rPr lang="en-GB" dirty="0"/>
              <a:t>Understanding the case study for question spotting</a:t>
            </a:r>
            <a:endParaRPr lang="en-US" dirty="0"/>
          </a:p>
        </p:txBody>
      </p:sp>
      <p:pic>
        <p:nvPicPr>
          <p:cNvPr id="6" name="Picture 5" descr="A screenshot of a cell phone&#10;&#10;Description automatically generated">
            <a:extLst>
              <a:ext uri="{FF2B5EF4-FFF2-40B4-BE49-F238E27FC236}">
                <a16:creationId xmlns:a16="http://schemas.microsoft.com/office/drawing/2014/main" id="{119095C6-1F36-C34A-A6E8-C4118EC96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4187" y="1266986"/>
            <a:ext cx="7926388" cy="4324027"/>
          </a:xfrm>
          <a:prstGeom prst="rect">
            <a:avLst/>
          </a:prstGeom>
        </p:spPr>
      </p:pic>
      <p:sp>
        <p:nvSpPr>
          <p:cNvPr id="7" name="Rectangle 6">
            <a:extLst>
              <a:ext uri="{FF2B5EF4-FFF2-40B4-BE49-F238E27FC236}">
                <a16:creationId xmlns:a16="http://schemas.microsoft.com/office/drawing/2014/main" id="{45A0CD0A-11CB-334E-8332-170B84BE10B2}"/>
              </a:ext>
            </a:extLst>
          </p:cNvPr>
          <p:cNvSpPr/>
          <p:nvPr/>
        </p:nvSpPr>
        <p:spPr>
          <a:xfrm>
            <a:off x="2669381" y="5707427"/>
            <a:ext cx="6096000" cy="646331"/>
          </a:xfrm>
          <a:prstGeom prst="rect">
            <a:avLst/>
          </a:prstGeom>
        </p:spPr>
        <p:txBody>
          <a:bodyPr>
            <a:spAutoFit/>
          </a:bodyPr>
          <a:lstStyle/>
          <a:p>
            <a:r>
              <a:rPr lang="en-GB" dirty="0">
                <a:hlinkClick r:id="rId6"/>
              </a:rPr>
              <a:t>https://www.ft.com/content/1b03efec-8895-11ea-a01c-a28a3e3fbd33</a:t>
            </a:r>
            <a:endParaRPr lang="en-US" dirty="0"/>
          </a:p>
        </p:txBody>
      </p:sp>
      <p:pic>
        <p:nvPicPr>
          <p:cNvPr id="10" name="Audio 9">
            <a:hlinkClick r:id="" action="ppaction://media"/>
            <a:extLst>
              <a:ext uri="{FF2B5EF4-FFF2-40B4-BE49-F238E27FC236}">
                <a16:creationId xmlns:a16="http://schemas.microsoft.com/office/drawing/2014/main" id="{F9EDD428-2534-BD48-B0C7-FABBDE63D2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3382421624"/>
      </p:ext>
    </p:extLst>
  </p:cSld>
  <p:clrMapOvr>
    <a:masterClrMapping/>
  </p:clrMapOvr>
  <mc:AlternateContent xmlns:mc="http://schemas.openxmlformats.org/markup-compatibility/2006" xmlns:p14="http://schemas.microsoft.com/office/powerpoint/2010/main">
    <mc:Choice Requires="p14">
      <p:transition spd="slow" p14:dur="2000" advTm="28275"/>
    </mc:Choice>
    <mc:Fallback xmlns="">
      <p:transition spd="slow" advTm="28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11727891" cy="565146"/>
          </a:xfrm>
        </p:spPr>
        <p:txBody>
          <a:bodyPr/>
          <a:lstStyle/>
          <a:p>
            <a:r>
              <a:rPr lang="en-GB" dirty="0"/>
              <a:t>Understanding the case study for question spotting</a:t>
            </a:r>
            <a:endParaRPr lang="en-US" dirty="0"/>
          </a:p>
        </p:txBody>
      </p:sp>
      <p:sp>
        <p:nvSpPr>
          <p:cNvPr id="7" name="Rectangle 6">
            <a:extLst>
              <a:ext uri="{FF2B5EF4-FFF2-40B4-BE49-F238E27FC236}">
                <a16:creationId xmlns:a16="http://schemas.microsoft.com/office/drawing/2014/main" id="{45A0CD0A-11CB-334E-8332-170B84BE10B2}"/>
              </a:ext>
            </a:extLst>
          </p:cNvPr>
          <p:cNvSpPr/>
          <p:nvPr/>
        </p:nvSpPr>
        <p:spPr>
          <a:xfrm>
            <a:off x="2255529" y="5943795"/>
            <a:ext cx="8762206" cy="369332"/>
          </a:xfrm>
          <a:prstGeom prst="rect">
            <a:avLst/>
          </a:prstGeom>
        </p:spPr>
        <p:txBody>
          <a:bodyPr wrap="square">
            <a:spAutoFit/>
          </a:bodyPr>
          <a:lstStyle/>
          <a:p>
            <a:r>
              <a:rPr lang="en-GB" dirty="0">
                <a:hlinkClick r:id="rId5"/>
              </a:rPr>
              <a:t>https://www.ft.com/content/1b03efec-8895-11ea-a01c-a28a3e3fbd33</a:t>
            </a: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F75D8923-F575-3B45-907F-23F7B264A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342" y="982471"/>
            <a:ext cx="6876077" cy="4893058"/>
          </a:xfrm>
          <a:prstGeom prst="rect">
            <a:avLst/>
          </a:prstGeom>
        </p:spPr>
      </p:pic>
      <p:pic>
        <p:nvPicPr>
          <p:cNvPr id="9" name="Audio 8">
            <a:hlinkClick r:id="" action="ppaction://media"/>
            <a:extLst>
              <a:ext uri="{FF2B5EF4-FFF2-40B4-BE49-F238E27FC236}">
                <a16:creationId xmlns:a16="http://schemas.microsoft.com/office/drawing/2014/main" id="{BA454B78-86AC-AE43-AFAA-FEF6E79CD4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4107827118"/>
      </p:ext>
    </p:extLst>
  </p:cSld>
  <p:clrMapOvr>
    <a:masterClrMapping/>
  </p:clrMapOvr>
  <mc:AlternateContent xmlns:mc="http://schemas.openxmlformats.org/markup-compatibility/2006" xmlns:p14="http://schemas.microsoft.com/office/powerpoint/2010/main">
    <mc:Choice Requires="p14">
      <p:transition spd="slow" p14:dur="2000" advTm="128737"/>
    </mc:Choice>
    <mc:Fallback xmlns="">
      <p:transition spd="slow" advTm="12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984E-CAC0-434B-B05B-DCE0122E0D0F}"/>
              </a:ext>
            </a:extLst>
          </p:cNvPr>
          <p:cNvSpPr>
            <a:spLocks noGrp="1"/>
          </p:cNvSpPr>
          <p:nvPr>
            <p:ph type="title"/>
          </p:nvPr>
        </p:nvSpPr>
        <p:spPr>
          <a:xfrm>
            <a:off x="382587" y="228600"/>
            <a:ext cx="8178235" cy="423749"/>
          </a:xfrm>
        </p:spPr>
        <p:txBody>
          <a:bodyPr>
            <a:normAutofit fontScale="90000"/>
          </a:bodyPr>
          <a:lstStyle/>
          <a:p>
            <a:r>
              <a:rPr lang="en-GB" dirty="0"/>
              <a:t>During the exam</a:t>
            </a:r>
          </a:p>
        </p:txBody>
      </p:sp>
      <p:sp>
        <p:nvSpPr>
          <p:cNvPr id="3" name="Rectangle 2">
            <a:extLst>
              <a:ext uri="{FF2B5EF4-FFF2-40B4-BE49-F238E27FC236}">
                <a16:creationId xmlns:a16="http://schemas.microsoft.com/office/drawing/2014/main" id="{6124FCF9-12D3-B646-956B-59FDF39028A9}"/>
              </a:ext>
            </a:extLst>
          </p:cNvPr>
          <p:cNvSpPr/>
          <p:nvPr/>
        </p:nvSpPr>
        <p:spPr>
          <a:xfrm>
            <a:off x="382587" y="1447800"/>
            <a:ext cx="10820400" cy="2308324"/>
          </a:xfrm>
          <a:prstGeom prst="rect">
            <a:avLst/>
          </a:prstGeom>
        </p:spPr>
        <p:txBody>
          <a:bodyPr wrap="square">
            <a:spAutoFit/>
          </a:bodyPr>
          <a:lstStyle/>
          <a:p>
            <a:pPr>
              <a:buFont typeface="Arial" panose="020B0604020202020204" pitchFamily="34" charset="0"/>
              <a:buChar char="•"/>
            </a:pPr>
            <a:r>
              <a:rPr lang="en-GB" dirty="0">
                <a:solidFill>
                  <a:srgbClr val="333333"/>
                </a:solidFill>
                <a:latin typeface="Arial" panose="020B0604020202020204" pitchFamily="34" charset="0"/>
              </a:rPr>
              <a:t>Read the exam question(s)</a:t>
            </a:r>
          </a:p>
          <a:p>
            <a:pPr>
              <a:buFont typeface="Arial" panose="020B0604020202020204" pitchFamily="34" charset="0"/>
              <a:buChar char="•"/>
            </a:pPr>
            <a:r>
              <a:rPr lang="en-GB" dirty="0">
                <a:solidFill>
                  <a:srgbClr val="333333"/>
                </a:solidFill>
                <a:latin typeface="Arial" panose="020B0604020202020204" pitchFamily="34" charset="0"/>
              </a:rPr>
              <a:t>Then skim read the case study to get the general idea. Highlight or underline key points</a:t>
            </a:r>
          </a:p>
          <a:p>
            <a:pPr>
              <a:buFont typeface="Arial" panose="020B0604020202020204" pitchFamily="34" charset="0"/>
              <a:buChar char="•"/>
            </a:pPr>
            <a:r>
              <a:rPr lang="en-GB" dirty="0"/>
              <a:t>Answer the question linking relevant theories and concepts to specific information from the case study. Usually you will need to write your answers in clearly formed paragraphs which have a clear topic that is well-supported with evidence and examples.</a:t>
            </a:r>
          </a:p>
          <a:p>
            <a:pPr>
              <a:buFont typeface="Arial" panose="020B0604020202020204" pitchFamily="34" charset="0"/>
              <a:buChar char="•"/>
            </a:pPr>
            <a:r>
              <a:rPr lang="en-GB" dirty="0"/>
              <a:t>Instead of simply describing or restating information from the case itself, use specific details or examples to support the points you are trying to make. This is where you link theory to the facts from the case study.</a:t>
            </a:r>
            <a:endParaRPr lang="en-GB" b="0" i="0" dirty="0">
              <a:solidFill>
                <a:srgbClr val="333333"/>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6C65424B-2142-E14A-839D-15B316094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2756133183"/>
      </p:ext>
    </p:extLst>
  </p:cSld>
  <p:clrMapOvr>
    <a:masterClrMapping/>
  </p:clrMapOvr>
  <mc:AlternateContent xmlns:mc="http://schemas.openxmlformats.org/markup-compatibility/2006" xmlns:p14="http://schemas.microsoft.com/office/powerpoint/2010/main">
    <mc:Choice Requires="p14">
      <p:transition spd="med" p14:dur="700" advTm="183146">
        <p:fade/>
      </p:transition>
    </mc:Choice>
    <mc:Fallback xmlns="">
      <p:transition spd="med" advTm="183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2AC-E112-0840-9327-189400D6A3D1}"/>
              </a:ext>
            </a:extLst>
          </p:cNvPr>
          <p:cNvSpPr>
            <a:spLocks noGrp="1"/>
          </p:cNvSpPr>
          <p:nvPr>
            <p:ph type="title"/>
          </p:nvPr>
        </p:nvSpPr>
        <p:spPr>
          <a:xfrm>
            <a:off x="268288" y="179388"/>
            <a:ext cx="5086649" cy="565146"/>
          </a:xfrm>
        </p:spPr>
        <p:txBody>
          <a:bodyPr/>
          <a:lstStyle/>
          <a:p>
            <a:r>
              <a:rPr lang="en-US" dirty="0"/>
              <a:t>How it will be marked</a:t>
            </a:r>
          </a:p>
        </p:txBody>
      </p:sp>
      <p:sp>
        <p:nvSpPr>
          <p:cNvPr id="3" name="Content Placeholder 2">
            <a:extLst>
              <a:ext uri="{FF2B5EF4-FFF2-40B4-BE49-F238E27FC236}">
                <a16:creationId xmlns:a16="http://schemas.microsoft.com/office/drawing/2014/main" id="{C8689D11-CF00-3D40-BBEB-CA838193F146}"/>
              </a:ext>
            </a:extLst>
          </p:cNvPr>
          <p:cNvSpPr>
            <a:spLocks noGrp="1"/>
          </p:cNvSpPr>
          <p:nvPr>
            <p:ph idx="1"/>
          </p:nvPr>
        </p:nvSpPr>
        <p:spPr>
          <a:xfrm>
            <a:off x="306387" y="1219200"/>
            <a:ext cx="9859962" cy="3354765"/>
          </a:xfrm>
        </p:spPr>
        <p:txBody>
          <a:bodyPr/>
          <a:lstStyle/>
          <a:p>
            <a:r>
              <a:rPr lang="en-GB" dirty="0"/>
              <a:t>When marking case study exams, it is clear that many students conduct their own independent study of the industry and the factors that affect it.</a:t>
            </a:r>
          </a:p>
          <a:p>
            <a:r>
              <a:rPr lang="en-GB" dirty="0"/>
              <a:t>Marks are awarded for arguments &amp; information that are both correct and relevant, so illustrating an argument with a real-world event that bears no relation to the case will simply waste time.</a:t>
            </a:r>
          </a:p>
          <a:p>
            <a:r>
              <a:rPr lang="en-GB" dirty="0"/>
              <a:t>Rather than researching the industry in very narrow terms, students might benefit more from keeping up to date with the general business news</a:t>
            </a:r>
          </a:p>
          <a:p>
            <a:r>
              <a:rPr lang="en-GB" dirty="0"/>
              <a:t>Many students gain credit simply by demonstrating that they have a good grasp of the issues that might affect, say, an industry and applying that understanding to the case study and its associated requirements.</a:t>
            </a:r>
          </a:p>
        </p:txBody>
      </p:sp>
      <p:pic>
        <p:nvPicPr>
          <p:cNvPr id="4" name="Audio 3">
            <a:hlinkClick r:id="" action="ppaction://media"/>
            <a:extLst>
              <a:ext uri="{FF2B5EF4-FFF2-40B4-BE49-F238E27FC236}">
                <a16:creationId xmlns:a16="http://schemas.microsoft.com/office/drawing/2014/main" id="{60458DC4-6EDC-514E-9A36-E94A25394E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9975" y="5892800"/>
            <a:ext cx="812800" cy="812800"/>
          </a:xfrm>
          <a:prstGeom prst="rect">
            <a:avLst/>
          </a:prstGeom>
        </p:spPr>
      </p:pic>
    </p:spTree>
    <p:extLst>
      <p:ext uri="{BB962C8B-B14F-4D97-AF65-F5344CB8AC3E}">
        <p14:creationId xmlns:p14="http://schemas.microsoft.com/office/powerpoint/2010/main" val="1970815621"/>
      </p:ext>
    </p:extLst>
  </p:cSld>
  <p:clrMapOvr>
    <a:masterClrMapping/>
  </p:clrMapOvr>
  <mc:AlternateContent xmlns:mc="http://schemas.openxmlformats.org/markup-compatibility/2006" xmlns:p14="http://schemas.microsoft.com/office/powerpoint/2010/main">
    <mc:Choice Requires="p14">
      <p:transition spd="slow" p14:dur="2000" advTm="107007"/>
    </mc:Choice>
    <mc:Fallback xmlns="">
      <p:transition spd="slow" advTm="107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TEG_Template_white_euro_arial_09">
  <a:themeElements>
    <a:clrScheme name="1_TEG_Template_white_euro_arial_09 16">
      <a:dk1>
        <a:srgbClr val="000000"/>
      </a:dk1>
      <a:lt1>
        <a:srgbClr val="FFFFFF"/>
      </a:lt1>
      <a:dk2>
        <a:srgbClr val="FF0000"/>
      </a:dk2>
      <a:lt2>
        <a:srgbClr val="4D4D4D"/>
      </a:lt2>
      <a:accent1>
        <a:srgbClr val="FF0000"/>
      </a:accent1>
      <a:accent2>
        <a:srgbClr val="EAEAEA"/>
      </a:accent2>
      <a:accent3>
        <a:srgbClr val="FFFFFF"/>
      </a:accent3>
      <a:accent4>
        <a:srgbClr val="000000"/>
      </a:accent4>
      <a:accent5>
        <a:srgbClr val="FFAAAA"/>
      </a:accent5>
      <a:accent6>
        <a:srgbClr val="D4D4D4"/>
      </a:accent6>
      <a:hlink>
        <a:srgbClr val="808284"/>
      </a:hlink>
      <a:folHlink>
        <a:srgbClr val="B2B2B2"/>
      </a:folHlink>
    </a:clrScheme>
    <a:fontScheme name="1_TEG_Template_white_euro_arial_09">
      <a:majorFont>
        <a:latin typeface="Eurostile-Black-DT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EG_Template_white_euro_arial_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EG_Template_white_euro_arial_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EG_Template_white_euro_arial_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EG_Template_white_euro_arial_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EG_Template_white_euro_arial_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EG_Template_white_euro_arial_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EG_Template_white_euro_arial_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EG_Template_white_euro_arial_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EG_Template_white_euro_arial_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EG_Template_white_euro_arial_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EG_Template_white_euro_arial_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EG_Template_white_euro_arial_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TEG_Template_white_euro_arial_09 13">
        <a:dk1>
          <a:srgbClr val="4D4D4D"/>
        </a:dk1>
        <a:lt1>
          <a:srgbClr val="FFFFFF"/>
        </a:lt1>
        <a:dk2>
          <a:srgbClr val="FF0000"/>
        </a:dk2>
        <a:lt2>
          <a:srgbClr val="4D4D4D"/>
        </a:lt2>
        <a:accent1>
          <a:srgbClr val="FF0000"/>
        </a:accent1>
        <a:accent2>
          <a:srgbClr val="EAEAEA"/>
        </a:accent2>
        <a:accent3>
          <a:srgbClr val="FFFFFF"/>
        </a:accent3>
        <a:accent4>
          <a:srgbClr val="404040"/>
        </a:accent4>
        <a:accent5>
          <a:srgbClr val="FFAAAA"/>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
      <a:clrScheme name="1_TEG_Template_white_euro_arial_09 14">
        <a:dk1>
          <a:srgbClr val="4D4D4D"/>
        </a:dk1>
        <a:lt1>
          <a:srgbClr val="FFFFFF"/>
        </a:lt1>
        <a:dk2>
          <a:srgbClr val="FF0000"/>
        </a:dk2>
        <a:lt2>
          <a:srgbClr val="4D4D4D"/>
        </a:lt2>
        <a:accent1>
          <a:srgbClr val="FF0000"/>
        </a:accent1>
        <a:accent2>
          <a:srgbClr val="EAEAEA"/>
        </a:accent2>
        <a:accent3>
          <a:srgbClr val="FFFFFF"/>
        </a:accent3>
        <a:accent4>
          <a:srgbClr val="404040"/>
        </a:accent4>
        <a:accent5>
          <a:srgbClr val="FFAAAA"/>
        </a:accent5>
        <a:accent6>
          <a:srgbClr val="D4D4D4"/>
        </a:accent6>
        <a:hlink>
          <a:srgbClr val="808080"/>
        </a:hlink>
        <a:folHlink>
          <a:srgbClr val="B2B2B2"/>
        </a:folHlink>
      </a:clrScheme>
      <a:clrMap bg1="lt1" tx1="dk1" bg2="lt2" tx2="dk2" accent1="accent1" accent2="accent2" accent3="accent3" accent4="accent4" accent5="accent5" accent6="accent6" hlink="hlink" folHlink="folHlink"/>
    </a:extraClrScheme>
    <a:extraClrScheme>
      <a:clrScheme name="1_TEG_Template_white_euro_arial_09 15">
        <a:dk1>
          <a:srgbClr val="4D4D4D"/>
        </a:dk1>
        <a:lt1>
          <a:srgbClr val="FFFFFF"/>
        </a:lt1>
        <a:dk2>
          <a:srgbClr val="FF0000"/>
        </a:dk2>
        <a:lt2>
          <a:srgbClr val="4D4D4D"/>
        </a:lt2>
        <a:accent1>
          <a:srgbClr val="FF0000"/>
        </a:accent1>
        <a:accent2>
          <a:srgbClr val="EAEAEA"/>
        </a:accent2>
        <a:accent3>
          <a:srgbClr val="FFFFFF"/>
        </a:accent3>
        <a:accent4>
          <a:srgbClr val="404040"/>
        </a:accent4>
        <a:accent5>
          <a:srgbClr val="FFAAAA"/>
        </a:accent5>
        <a:accent6>
          <a:srgbClr val="D4D4D4"/>
        </a:accent6>
        <a:hlink>
          <a:srgbClr val="808284"/>
        </a:hlink>
        <a:folHlink>
          <a:srgbClr val="B2B2B2"/>
        </a:folHlink>
      </a:clrScheme>
      <a:clrMap bg1="lt1" tx1="dk1" bg2="lt2" tx2="dk2" accent1="accent1" accent2="accent2" accent3="accent3" accent4="accent4" accent5="accent5" accent6="accent6" hlink="hlink" folHlink="folHlink"/>
    </a:extraClrScheme>
    <a:extraClrScheme>
      <a:clrScheme name="1_TEG_Template_white_euro_arial_09 16">
        <a:dk1>
          <a:srgbClr val="000000"/>
        </a:dk1>
        <a:lt1>
          <a:srgbClr val="FFFFFF"/>
        </a:lt1>
        <a:dk2>
          <a:srgbClr val="FF0000"/>
        </a:dk2>
        <a:lt2>
          <a:srgbClr val="4D4D4D"/>
        </a:lt2>
        <a:accent1>
          <a:srgbClr val="FF0000"/>
        </a:accent1>
        <a:accent2>
          <a:srgbClr val="EAEAEA"/>
        </a:accent2>
        <a:accent3>
          <a:srgbClr val="FFFFFF"/>
        </a:accent3>
        <a:accent4>
          <a:srgbClr val="000000"/>
        </a:accent4>
        <a:accent5>
          <a:srgbClr val="FFAAAA"/>
        </a:accent5>
        <a:accent6>
          <a:srgbClr val="D4D4D4"/>
        </a:accent6>
        <a:hlink>
          <a:srgbClr val="808284"/>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novo Master">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BUL_PowerPoint_Template">
  <a:themeElements>
    <a:clrScheme name="Custom 3">
      <a:dk1>
        <a:sysClr val="windowText" lastClr="000000"/>
      </a:dk1>
      <a:lt1>
        <a:sysClr val="window" lastClr="FFFFFF"/>
      </a:lt1>
      <a:dk2>
        <a:srgbClr val="595959"/>
      </a:dk2>
      <a:lt2>
        <a:srgbClr val="EBEBEB"/>
      </a:lt2>
      <a:accent1>
        <a:srgbClr val="00325B"/>
      </a:accent1>
      <a:accent2>
        <a:srgbClr val="BE0F34"/>
      </a:accent2>
      <a:accent3>
        <a:srgbClr val="84A5DC"/>
      </a:accent3>
      <a:accent4>
        <a:srgbClr val="8098AD"/>
      </a:accent4>
      <a:accent5>
        <a:srgbClr val="DF879A"/>
      </a:accent5>
      <a:accent6>
        <a:srgbClr val="C2D2ED"/>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6552_BUL_PowePoint_TPL_AW_2.pptx" id="{4D67F386-3FC6-4D8E-BFEC-44461FE00372}" vid="{C71F71E6-4BC7-4BD9-955D-5E456745AA43}"/>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47769</TotalTime>
  <Words>736</Words>
  <Application>Microsoft Macintosh PowerPoint</Application>
  <PresentationFormat>Custom</PresentationFormat>
  <Paragraphs>50</Paragraphs>
  <Slides>8</Slides>
  <Notes>4</Notes>
  <HiddenSlides>0</HiddenSlides>
  <MMClips>8</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Eurostile-Black-DTC</vt:lpstr>
      <vt:lpstr>Arial Black</vt:lpstr>
      <vt:lpstr>Arial</vt:lpstr>
      <vt:lpstr>Wingdings</vt:lpstr>
      <vt:lpstr>Eurostile</vt:lpstr>
      <vt:lpstr>Webdings</vt:lpstr>
      <vt:lpstr>1_TEG_Template_white_euro_arial_09</vt:lpstr>
      <vt:lpstr>1_Lenovo Master</vt:lpstr>
      <vt:lpstr>BUL_PowerPoint_Template</vt:lpstr>
      <vt:lpstr>Answering case study questions </vt:lpstr>
      <vt:lpstr>Why case study released in advance</vt:lpstr>
      <vt:lpstr>Reading and understanding the case study</vt:lpstr>
      <vt:lpstr>Prefabricated answers and question spotting  </vt:lpstr>
      <vt:lpstr>Understanding the case study for question spotting</vt:lpstr>
      <vt:lpstr>Understanding the case study for question spotting</vt:lpstr>
      <vt:lpstr>During the exam</vt:lpstr>
      <vt:lpstr>How it will be marked</vt:lpstr>
    </vt:vector>
  </TitlesOfParts>
  <Manager>Katrin Yunus TEG</Manager>
  <Company>Toshiba Europe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&amp; MARKETING</dc:title>
  <dc:subject>Toshiba Powerpoint Template</dc:subject>
  <dc:creator>French, Thomas</dc:creator>
  <dc:description>die ateliergemeinschaft</dc:description>
  <cp:lastModifiedBy>Ainurul Rosli (Staff)</cp:lastModifiedBy>
  <cp:revision>419</cp:revision>
  <dcterms:created xsi:type="dcterms:W3CDTF">2011-04-12T11:00:56Z</dcterms:created>
  <dcterms:modified xsi:type="dcterms:W3CDTF">2020-07-30T11:08:18Z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189379836</vt:i4>
  </property>
  <property fmtid="{D5CDD505-2E9C-101B-9397-08002B2CF9AE}" pid="3" name="_NewReviewCycle">
    <vt:lpwstr/>
  </property>
  <property fmtid="{D5CDD505-2E9C-101B-9397-08002B2CF9AE}" pid="4" name="_EmailSubject">
    <vt:lpwstr>ZL 2___s a l e s  &amp;  m a r k e t i n g  S T R A T E G Y..?</vt:lpwstr>
  </property>
  <property fmtid="{D5CDD505-2E9C-101B-9397-08002B2CF9AE}" pid="5" name="_AuthorEmail">
    <vt:lpwstr>jeffrey.willis@toshiba-teg.com</vt:lpwstr>
  </property>
  <property fmtid="{D5CDD505-2E9C-101B-9397-08002B2CF9AE}" pid="6" name="_AuthorEmailDisplayName">
    <vt:lpwstr>Willis, Jeffrey</vt:lpwstr>
  </property>
  <property fmtid="{D5CDD505-2E9C-101B-9397-08002B2CF9AE}" pid="7" name="_PreviousAdHocReviewCycleID">
    <vt:i4>939817449</vt:i4>
  </property>
</Properties>
</file>